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notesSlides/notesSlide1.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3.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4.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5.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6.xml" ContentType="application/vnd.openxmlformats-officedocument.presentationml.notesSlide+xml"/>
  <Override PartName="/ppt/tags/tag132.xml" ContentType="application/vnd.openxmlformats-officedocument.presentationml.tags+xml"/>
  <Override PartName="/ppt/notesSlides/notesSlide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8.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9.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0.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1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12.xml" ContentType="application/vnd.openxmlformats-officedocument.presentationml.notesSlide+xml"/>
  <Override PartName="/ppt/tags/tag145.xml" ContentType="application/vnd.openxmlformats-officedocument.presentationml.tags+xml"/>
  <Override PartName="/ppt/notesSlides/notesSlide13.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7.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1.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2" r:id="rId1"/>
    <p:sldMasterId id="2147484255" r:id="rId2"/>
    <p:sldMasterId id="2147487284" r:id="rId3"/>
  </p:sldMasterIdLst>
  <p:notesMasterIdLst>
    <p:notesMasterId r:id="rId38"/>
  </p:notesMasterIdLst>
  <p:handoutMasterIdLst>
    <p:handoutMasterId r:id="rId39"/>
  </p:handoutMasterIdLst>
  <p:sldIdLst>
    <p:sldId id="283" r:id="rId4"/>
    <p:sldId id="376" r:id="rId5"/>
    <p:sldId id="290" r:id="rId6"/>
    <p:sldId id="291" r:id="rId7"/>
    <p:sldId id="303" r:id="rId8"/>
    <p:sldId id="287" r:id="rId9"/>
    <p:sldId id="292" r:id="rId10"/>
    <p:sldId id="371" r:id="rId11"/>
    <p:sldId id="372" r:id="rId12"/>
    <p:sldId id="294" r:id="rId13"/>
    <p:sldId id="295" r:id="rId14"/>
    <p:sldId id="357" r:id="rId15"/>
    <p:sldId id="339" r:id="rId16"/>
    <p:sldId id="351" r:id="rId17"/>
    <p:sldId id="373" r:id="rId18"/>
    <p:sldId id="374" r:id="rId19"/>
    <p:sldId id="299" r:id="rId20"/>
    <p:sldId id="370" r:id="rId21"/>
    <p:sldId id="359" r:id="rId22"/>
    <p:sldId id="369" r:id="rId23"/>
    <p:sldId id="300" r:id="rId24"/>
    <p:sldId id="304" r:id="rId25"/>
    <p:sldId id="361" r:id="rId26"/>
    <p:sldId id="362" r:id="rId27"/>
    <p:sldId id="363" r:id="rId28"/>
    <p:sldId id="364" r:id="rId29"/>
    <p:sldId id="365" r:id="rId30"/>
    <p:sldId id="366" r:id="rId31"/>
    <p:sldId id="367" r:id="rId32"/>
    <p:sldId id="368" r:id="rId33"/>
    <p:sldId id="308" r:id="rId34"/>
    <p:sldId id="315" r:id="rId35"/>
    <p:sldId id="316" r:id="rId36"/>
    <p:sldId id="375" r:id="rId37"/>
  </p:sldIdLst>
  <p:sldSz cx="9144000" cy="6858000" type="screen4x3"/>
  <p:notesSz cx="6669088" cy="9926638"/>
  <p:custDataLst>
    <p:tags r:id="rId40"/>
  </p:custDataLst>
  <p:defaultTextStyle>
    <a:defPPr>
      <a:defRPr lang="de-DE"/>
    </a:defPPr>
    <a:lvl1pPr algn="l" defTabSz="4572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110">
          <p15:clr>
            <a:srgbClr val="A4A3A4"/>
          </p15:clr>
        </p15:guide>
        <p15:guide id="2" orient="horz" pos="442">
          <p15:clr>
            <a:srgbClr val="A4A3A4"/>
          </p15:clr>
        </p15:guide>
        <p15:guide id="3" orient="horz" pos="1026">
          <p15:clr>
            <a:srgbClr val="A4A3A4"/>
          </p15:clr>
        </p15:guide>
        <p15:guide id="4" orient="horz">
          <p15:clr>
            <a:srgbClr val="A4A3A4"/>
          </p15:clr>
        </p15:guide>
        <p15:guide id="5" orient="horz" pos="197">
          <p15:clr>
            <a:srgbClr val="A4A3A4"/>
          </p15:clr>
        </p15:guide>
        <p15:guide id="6" orient="horz" pos="3786">
          <p15:clr>
            <a:srgbClr val="A4A3A4"/>
          </p15:clr>
        </p15:guide>
        <p15:guide id="7" pos="5489">
          <p15:clr>
            <a:srgbClr val="A4A3A4"/>
          </p15:clr>
        </p15:guide>
        <p15:guide id="8" pos="295">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clrMru>
    <a:srgbClr val="76D6FF"/>
    <a:srgbClr val="AAFF81"/>
    <a:srgbClr val="FFFD78"/>
    <a:srgbClr val="73FDD6"/>
    <a:srgbClr val="73FB79"/>
    <a:srgbClr val="4E8F00"/>
    <a:srgbClr val="D5FC79"/>
    <a:srgbClr val="8EFA00"/>
    <a:srgbClr val="FFD579"/>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747B5-E220-324E-928E-7A4C238596F0}" v="599" dt="2021-02-08T05:57:24.22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4"/>
    <p:restoredTop sz="79728"/>
  </p:normalViewPr>
  <p:slideViewPr>
    <p:cSldViewPr snapToObjects="1">
      <p:cViewPr varScale="1">
        <p:scale>
          <a:sx n="90" d="100"/>
          <a:sy n="90" d="100"/>
        </p:scale>
        <p:origin x="2216" y="184"/>
      </p:cViewPr>
      <p:guideLst>
        <p:guide orient="horz" pos="4110"/>
        <p:guide orient="horz" pos="442"/>
        <p:guide orient="horz" pos="1026"/>
        <p:guide orient="horz"/>
        <p:guide orient="horz" pos="197"/>
        <p:guide orient="horz" pos="3786"/>
        <p:guide pos="5489"/>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2"/>
    </p:cViewPr>
  </p:sorterViewPr>
  <p:notesViewPr>
    <p:cSldViewPr snapToObjects="1">
      <p:cViewPr>
        <p:scale>
          <a:sx n="100" d="100"/>
          <a:sy n="100" d="100"/>
        </p:scale>
        <p:origin x="-80" y="79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ini Raphaël" userId="c5b64534-2b1d-496e-8eb9-d76f12a8ec86" providerId="ADAL" clId="{B19747B5-E220-324E-928E-7A4C238596F0}"/>
    <pc:docChg chg="undo custSel addSld delSld modSld modMainMaster">
      <pc:chgData name="Perini Raphaël" userId="c5b64534-2b1d-496e-8eb9-d76f12a8ec86" providerId="ADAL" clId="{B19747B5-E220-324E-928E-7A4C238596F0}" dt="2021-02-24T19:57:35.772" v="3658" actId="20577"/>
      <pc:docMkLst>
        <pc:docMk/>
      </pc:docMkLst>
      <pc:sldChg chg="addSp delSp modSp mod setBg modNotesTx">
        <pc:chgData name="Perini Raphaël" userId="c5b64534-2b1d-496e-8eb9-d76f12a8ec86" providerId="ADAL" clId="{B19747B5-E220-324E-928E-7A4C238596F0}" dt="2021-02-08T05:53:03.882" v="3615"/>
        <pc:sldMkLst>
          <pc:docMk/>
          <pc:sldMk cId="0" sldId="283"/>
        </pc:sldMkLst>
        <pc:spChg chg="add del mod">
          <ac:chgData name="Perini Raphaël" userId="c5b64534-2b1d-496e-8eb9-d76f12a8ec86" providerId="ADAL" clId="{B19747B5-E220-324E-928E-7A4C238596F0}" dt="2021-02-08T05:39:40.377" v="3476"/>
          <ac:spMkLst>
            <pc:docMk/>
            <pc:sldMk cId="0" sldId="283"/>
            <ac:spMk id="4" creationId="{81D88065-3FE2-5A44-B96E-3A00C9F85C58}"/>
          </ac:spMkLst>
        </pc:spChg>
        <pc:spChg chg="mod">
          <ac:chgData name="Perini Raphaël" userId="c5b64534-2b1d-496e-8eb9-d76f12a8ec86" providerId="ADAL" clId="{B19747B5-E220-324E-928E-7A4C238596F0}" dt="2021-02-04T08:27:03.367" v="1907" actId="20577"/>
          <ac:spMkLst>
            <pc:docMk/>
            <pc:sldMk cId="0" sldId="283"/>
            <ac:spMk id="21507" creationId="{FF957DF1-C9DF-0446-98C9-EF1D9EEEFB1A}"/>
          </ac:spMkLst>
        </pc:spChg>
        <pc:spChg chg="mod">
          <ac:chgData name="Perini Raphaël" userId="c5b64534-2b1d-496e-8eb9-d76f12a8ec86" providerId="ADAL" clId="{B19747B5-E220-324E-928E-7A4C238596F0}" dt="2021-02-04T08:28:46.103" v="1924" actId="122"/>
          <ac:spMkLst>
            <pc:docMk/>
            <pc:sldMk cId="0" sldId="283"/>
            <ac:spMk id="40963" creationId="{250A1EF7-4E5F-CA40-8C43-6D575928F1FB}"/>
          </ac:spMkLst>
        </pc:spChg>
        <pc:spChg chg="mod">
          <ac:chgData name="Perini Raphaël" userId="c5b64534-2b1d-496e-8eb9-d76f12a8ec86" providerId="ADAL" clId="{B19747B5-E220-324E-928E-7A4C238596F0}" dt="2021-02-04T08:27:31.559" v="1912" actId="1076"/>
          <ac:spMkLst>
            <pc:docMk/>
            <pc:sldMk cId="0" sldId="283"/>
            <ac:spMk id="40965" creationId="{549EC0C6-F7EE-E643-8804-1BCB1693B961}"/>
          </ac:spMkLst>
        </pc:spChg>
        <pc:spChg chg="del mod">
          <ac:chgData name="Perini Raphaël" userId="c5b64534-2b1d-496e-8eb9-d76f12a8ec86" providerId="ADAL" clId="{B19747B5-E220-324E-928E-7A4C238596F0}" dt="2021-02-03T10:12:40.638" v="730" actId="478"/>
          <ac:spMkLst>
            <pc:docMk/>
            <pc:sldMk cId="0" sldId="283"/>
            <ac:spMk id="40967" creationId="{A3E2BDC4-FF0F-DA42-94A7-D76FB4FA1870}"/>
          </ac:spMkLst>
        </pc:spChg>
        <pc:spChg chg="del">
          <ac:chgData name="Perini Raphaël" userId="c5b64534-2b1d-496e-8eb9-d76f12a8ec86" providerId="ADAL" clId="{B19747B5-E220-324E-928E-7A4C238596F0}" dt="2021-02-03T10:13:05.288" v="738" actId="478"/>
          <ac:spMkLst>
            <pc:docMk/>
            <pc:sldMk cId="0" sldId="283"/>
            <ac:spMk id="40968" creationId="{F2CC6A69-2268-AD46-8D6A-673AFE58525B}"/>
          </ac:spMkLst>
        </pc:spChg>
        <pc:picChg chg="add mod">
          <ac:chgData name="Perini Raphaël" userId="c5b64534-2b1d-496e-8eb9-d76f12a8ec86" providerId="ADAL" clId="{B19747B5-E220-324E-928E-7A4C238596F0}" dt="2021-02-04T08:27:35.518" v="1913" actId="1076"/>
          <ac:picMkLst>
            <pc:docMk/>
            <pc:sldMk cId="0" sldId="283"/>
            <ac:picMk id="2" creationId="{E7C59B31-3C53-E740-9705-6B84DEFA646C}"/>
          </ac:picMkLst>
        </pc:picChg>
        <pc:picChg chg="add mod">
          <ac:chgData name="Perini Raphaël" userId="c5b64534-2b1d-496e-8eb9-d76f12a8ec86" providerId="ADAL" clId="{B19747B5-E220-324E-928E-7A4C238596F0}" dt="2021-02-03T10:13:19.233" v="741" actId="1076"/>
          <ac:picMkLst>
            <pc:docMk/>
            <pc:sldMk cId="0" sldId="283"/>
            <ac:picMk id="3" creationId="{EE6F774A-4FCF-6641-86DB-DA7F68C65272}"/>
          </ac:picMkLst>
        </pc:picChg>
        <pc:picChg chg="mod">
          <ac:chgData name="Perini Raphaël" userId="c5b64534-2b1d-496e-8eb9-d76f12a8ec86" providerId="ADAL" clId="{B19747B5-E220-324E-928E-7A4C238596F0}" dt="2021-02-04T08:27:21.173" v="1910" actId="1076"/>
          <ac:picMkLst>
            <pc:docMk/>
            <pc:sldMk cId="0" sldId="283"/>
            <ac:picMk id="40964" creationId="{7BEE8C17-6D97-D44E-A1AC-B5349D8948AB}"/>
          </ac:picMkLst>
        </pc:picChg>
      </pc:sldChg>
      <pc:sldChg chg="addSp delSp modSp mod setBg modNotesTx">
        <pc:chgData name="Perini Raphaël" userId="c5b64534-2b1d-496e-8eb9-d76f12a8ec86" providerId="ADAL" clId="{B19747B5-E220-324E-928E-7A4C238596F0}" dt="2021-02-24T19:57:35.772" v="3658" actId="20577"/>
        <pc:sldMkLst>
          <pc:docMk/>
          <pc:sldMk cId="0" sldId="287"/>
        </pc:sldMkLst>
        <pc:spChg chg="mod">
          <ac:chgData name="Perini Raphaël" userId="c5b64534-2b1d-496e-8eb9-d76f12a8ec86" providerId="ADAL" clId="{B19747B5-E220-324E-928E-7A4C238596F0}" dt="2021-02-03T09:52:47.010" v="30"/>
          <ac:spMkLst>
            <pc:docMk/>
            <pc:sldMk cId="0" sldId="287"/>
            <ac:spMk id="21507" creationId="{6B5051D5-3D6F-EA41-B4B2-986C19F322C0}"/>
          </ac:spMkLst>
        </pc:spChg>
        <pc:spChg chg="mod">
          <ac:chgData name="Perini Raphaël" userId="c5b64534-2b1d-496e-8eb9-d76f12a8ec86" providerId="ADAL" clId="{B19747B5-E220-324E-928E-7A4C238596F0}" dt="2021-02-24T19:57:35.772" v="3658" actId="20577"/>
          <ac:spMkLst>
            <pc:docMk/>
            <pc:sldMk cId="0" sldId="287"/>
            <ac:spMk id="51203" creationId="{9414B1BA-5CC8-CB45-8D8D-7CFB5579DAA1}"/>
          </ac:spMkLst>
        </pc:spChg>
        <pc:spChg chg="mod">
          <ac:chgData name="Perini Raphaël" userId="c5b64534-2b1d-496e-8eb9-d76f12a8ec86" providerId="ADAL" clId="{B19747B5-E220-324E-928E-7A4C238596F0}" dt="2021-02-04T08:32:53.894" v="1990" actId="122"/>
          <ac:spMkLst>
            <pc:docMk/>
            <pc:sldMk cId="0" sldId="287"/>
            <ac:spMk id="51205" creationId="{E6610307-D8BB-AA46-B47E-55674A973C2E}"/>
          </ac:spMkLst>
        </pc:spChg>
        <pc:spChg chg="del">
          <ac:chgData name="Perini Raphaël" userId="c5b64534-2b1d-496e-8eb9-d76f12a8ec86" providerId="ADAL" clId="{B19747B5-E220-324E-928E-7A4C238596F0}" dt="2021-02-03T10:14:34.887" v="751" actId="478"/>
          <ac:spMkLst>
            <pc:docMk/>
            <pc:sldMk cId="0" sldId="287"/>
            <ac:spMk id="51208" creationId="{E38FD869-7F08-9743-ACFC-0BD29AB88F6D}"/>
          </ac:spMkLst>
        </pc:spChg>
        <pc:picChg chg="add mod">
          <ac:chgData name="Perini Raphaël" userId="c5b64534-2b1d-496e-8eb9-d76f12a8ec86" providerId="ADAL" clId="{B19747B5-E220-324E-928E-7A4C238596F0}" dt="2021-02-03T10:14:35.715" v="752"/>
          <ac:picMkLst>
            <pc:docMk/>
            <pc:sldMk cId="0" sldId="287"/>
            <ac:picMk id="10" creationId="{20E9ECDC-6FB2-534D-8DB6-B08B153D0062}"/>
          </ac:picMkLst>
        </pc:picChg>
        <pc:picChg chg="mod">
          <ac:chgData name="Perini Raphaël" userId="c5b64534-2b1d-496e-8eb9-d76f12a8ec86" providerId="ADAL" clId="{B19747B5-E220-324E-928E-7A4C238596F0}" dt="2021-02-04T08:32:45.676" v="1988" actId="1076"/>
          <ac:picMkLst>
            <pc:docMk/>
            <pc:sldMk cId="0" sldId="287"/>
            <ac:picMk id="51206" creationId="{591EE604-406C-4646-BD4E-88E4AF6E3257}"/>
          </ac:picMkLst>
        </pc:picChg>
        <pc:picChg chg="mod">
          <ac:chgData name="Perini Raphaël" userId="c5b64534-2b1d-496e-8eb9-d76f12a8ec86" providerId="ADAL" clId="{B19747B5-E220-324E-928E-7A4C238596F0}" dt="2021-02-04T08:32:48.937" v="1989" actId="1076"/>
          <ac:picMkLst>
            <pc:docMk/>
            <pc:sldMk cId="0" sldId="287"/>
            <ac:picMk id="51207" creationId="{41B4F2FC-6861-7742-86CC-4981E2AA1A87}"/>
          </ac:picMkLst>
        </pc:picChg>
      </pc:sldChg>
      <pc:sldChg chg="addSp delSp modSp mod setBg modNotesTx">
        <pc:chgData name="Perini Raphaël" userId="c5b64534-2b1d-496e-8eb9-d76f12a8ec86" providerId="ADAL" clId="{B19747B5-E220-324E-928E-7A4C238596F0}" dt="2021-02-08T05:53:03.882" v="3615"/>
        <pc:sldMkLst>
          <pc:docMk/>
          <pc:sldMk cId="0" sldId="290"/>
        </pc:sldMkLst>
        <pc:spChg chg="add del mod">
          <ac:chgData name="Perini Raphaël" userId="c5b64534-2b1d-496e-8eb9-d76f12a8ec86" providerId="ADAL" clId="{B19747B5-E220-324E-928E-7A4C238596F0}" dt="2021-02-03T10:30:34.533" v="1544" actId="478"/>
          <ac:spMkLst>
            <pc:docMk/>
            <pc:sldMk cId="0" sldId="290"/>
            <ac:spMk id="8" creationId="{12C012EF-BE04-634E-AA55-0773C023A80B}"/>
          </ac:spMkLst>
        </pc:spChg>
        <pc:spChg chg="mod">
          <ac:chgData name="Perini Raphaël" userId="c5b64534-2b1d-496e-8eb9-d76f12a8ec86" providerId="ADAL" clId="{B19747B5-E220-324E-928E-7A4C238596F0}" dt="2021-02-03T10:30:37.976" v="1545" actId="1076"/>
          <ac:spMkLst>
            <pc:docMk/>
            <pc:sldMk cId="0" sldId="290"/>
            <ac:spMk id="43009" creationId="{38DDA79E-54E3-3444-BF52-AE00113F9FC3}"/>
          </ac:spMkLst>
        </pc:spChg>
        <pc:spChg chg="mod">
          <ac:chgData name="Perini Raphaël" userId="c5b64534-2b1d-496e-8eb9-d76f12a8ec86" providerId="ADAL" clId="{B19747B5-E220-324E-928E-7A4C238596F0}" dt="2021-02-04T08:29:16.640" v="1928" actId="122"/>
          <ac:spMkLst>
            <pc:docMk/>
            <pc:sldMk cId="0" sldId="290"/>
            <ac:spMk id="43010" creationId="{45EEF9C6-6AFE-9546-928B-B167D9F5C417}"/>
          </ac:spMkLst>
        </pc:spChg>
        <pc:spChg chg="del">
          <ac:chgData name="Perini Raphaël" userId="c5b64534-2b1d-496e-8eb9-d76f12a8ec86" providerId="ADAL" clId="{B19747B5-E220-324E-928E-7A4C238596F0}" dt="2021-02-03T10:13:38.958" v="742" actId="478"/>
          <ac:spMkLst>
            <pc:docMk/>
            <pc:sldMk cId="0" sldId="290"/>
            <ac:spMk id="43013" creationId="{6ECE8562-2FF1-6042-BE4B-575BD97D137C}"/>
          </ac:spMkLst>
        </pc:spChg>
        <pc:picChg chg="add mod">
          <ac:chgData name="Perini Raphaël" userId="c5b64534-2b1d-496e-8eb9-d76f12a8ec86" providerId="ADAL" clId="{B19747B5-E220-324E-928E-7A4C238596F0}" dt="2021-02-03T10:13:39.741" v="743"/>
          <ac:picMkLst>
            <pc:docMk/>
            <pc:sldMk cId="0" sldId="290"/>
            <ac:picMk id="7" creationId="{D45CA45E-9382-1D4E-9B8C-31F0FAC593BA}"/>
          </ac:picMkLst>
        </pc:picChg>
        <pc:picChg chg="mod">
          <ac:chgData name="Perini Raphaël" userId="c5b64534-2b1d-496e-8eb9-d76f12a8ec86" providerId="ADAL" clId="{B19747B5-E220-324E-928E-7A4C238596F0}" dt="2021-02-04T08:29:53.185" v="1933" actId="14100"/>
          <ac:picMkLst>
            <pc:docMk/>
            <pc:sldMk cId="0" sldId="290"/>
            <ac:picMk id="43011" creationId="{6BB8FE0B-77F5-EE43-8C65-B6F4EC7CD02B}"/>
          </ac:picMkLst>
        </pc:picChg>
        <pc:picChg chg="mod">
          <ac:chgData name="Perini Raphaël" userId="c5b64534-2b1d-496e-8eb9-d76f12a8ec86" providerId="ADAL" clId="{B19747B5-E220-324E-928E-7A4C238596F0}" dt="2021-02-04T08:29:47.057" v="1932" actId="1076"/>
          <ac:picMkLst>
            <pc:docMk/>
            <pc:sldMk cId="0" sldId="290"/>
            <ac:picMk id="43012" creationId="{1B8325B7-90C9-684A-AAD0-FD07DAC482CE}"/>
          </ac:picMkLst>
        </pc:picChg>
      </pc:sldChg>
      <pc:sldChg chg="addSp delSp modSp mod setBg modNotesTx">
        <pc:chgData name="Perini Raphaël" userId="c5b64534-2b1d-496e-8eb9-d76f12a8ec86" providerId="ADAL" clId="{B19747B5-E220-324E-928E-7A4C238596F0}" dt="2021-02-08T05:53:03.882" v="3615"/>
        <pc:sldMkLst>
          <pc:docMk/>
          <pc:sldMk cId="0" sldId="291"/>
        </pc:sldMkLst>
        <pc:spChg chg="mod">
          <ac:chgData name="Perini Raphaël" userId="c5b64534-2b1d-496e-8eb9-d76f12a8ec86" providerId="ADAL" clId="{B19747B5-E220-324E-928E-7A4C238596F0}" dt="2021-02-04T08:30:11.519" v="1936" actId="1076"/>
          <ac:spMkLst>
            <pc:docMk/>
            <pc:sldMk cId="0" sldId="291"/>
            <ac:spMk id="47105" creationId="{A61841E4-92C8-9749-9555-0C7C02E92AE8}"/>
          </ac:spMkLst>
        </pc:spChg>
        <pc:spChg chg="mod">
          <ac:chgData name="Perini Raphaël" userId="c5b64534-2b1d-496e-8eb9-d76f12a8ec86" providerId="ADAL" clId="{B19747B5-E220-324E-928E-7A4C238596F0}" dt="2021-02-04T08:30:01.118" v="1934" actId="122"/>
          <ac:spMkLst>
            <pc:docMk/>
            <pc:sldMk cId="0" sldId="291"/>
            <ac:spMk id="47106" creationId="{D108F1A1-CEBA-3E4C-AE85-B0CDED507B8C}"/>
          </ac:spMkLst>
        </pc:spChg>
        <pc:spChg chg="del">
          <ac:chgData name="Perini Raphaël" userId="c5b64534-2b1d-496e-8eb9-d76f12a8ec86" providerId="ADAL" clId="{B19747B5-E220-324E-928E-7A4C238596F0}" dt="2021-02-03T10:14:14.936" v="746" actId="478"/>
          <ac:spMkLst>
            <pc:docMk/>
            <pc:sldMk cId="0" sldId="291"/>
            <ac:spMk id="47110" creationId="{99EAE814-2359-DD41-B719-78B77B7B64C3}"/>
          </ac:spMkLst>
        </pc:spChg>
        <pc:picChg chg="add mod">
          <ac:chgData name="Perini Raphaël" userId="c5b64534-2b1d-496e-8eb9-d76f12a8ec86" providerId="ADAL" clId="{B19747B5-E220-324E-928E-7A4C238596F0}" dt="2021-02-03T10:14:16.062" v="747"/>
          <ac:picMkLst>
            <pc:docMk/>
            <pc:sldMk cId="0" sldId="291"/>
            <ac:picMk id="8" creationId="{1514E62D-7A06-5B43-9280-B6458EF78A4D}"/>
          </ac:picMkLst>
        </pc:picChg>
        <pc:picChg chg="del">
          <ac:chgData name="Perini Raphaël" userId="c5b64534-2b1d-496e-8eb9-d76f12a8ec86" providerId="ADAL" clId="{B19747B5-E220-324E-928E-7A4C238596F0}" dt="2021-02-03T10:36:15.627" v="1835" actId="478"/>
          <ac:picMkLst>
            <pc:docMk/>
            <pc:sldMk cId="0" sldId="291"/>
            <ac:picMk id="47107" creationId="{6E87229E-0E89-A747-9D92-4531B2BEF09B}"/>
          </ac:picMkLst>
        </pc:picChg>
        <pc:picChg chg="del">
          <ac:chgData name="Perini Raphaël" userId="c5b64534-2b1d-496e-8eb9-d76f12a8ec86" providerId="ADAL" clId="{B19747B5-E220-324E-928E-7A4C238596F0}" dt="2021-02-03T10:36:14.317" v="1834" actId="478"/>
          <ac:picMkLst>
            <pc:docMk/>
            <pc:sldMk cId="0" sldId="291"/>
            <ac:picMk id="47108" creationId="{6E5FA7A5-3446-EF41-AD40-17BC67C788A5}"/>
          </ac:picMkLst>
        </pc:picChg>
        <pc:picChg chg="mod">
          <ac:chgData name="Perini Raphaël" userId="c5b64534-2b1d-496e-8eb9-d76f12a8ec86" providerId="ADAL" clId="{B19747B5-E220-324E-928E-7A4C238596F0}" dt="2021-02-04T08:30:18.475" v="1939" actId="1076"/>
          <ac:picMkLst>
            <pc:docMk/>
            <pc:sldMk cId="0" sldId="291"/>
            <ac:picMk id="47109" creationId="{B2AB6E75-FDD3-6547-91EB-F6B15FF36F18}"/>
          </ac:picMkLst>
        </pc:picChg>
      </pc:sldChg>
      <pc:sldChg chg="addSp delSp modSp mod setBg modNotesTx">
        <pc:chgData name="Perini Raphaël" userId="c5b64534-2b1d-496e-8eb9-d76f12a8ec86" providerId="ADAL" clId="{B19747B5-E220-324E-928E-7A4C238596F0}" dt="2021-02-08T05:53:03.882" v="3615"/>
        <pc:sldMkLst>
          <pc:docMk/>
          <pc:sldMk cId="0" sldId="292"/>
        </pc:sldMkLst>
        <pc:spChg chg="add mod">
          <ac:chgData name="Perini Raphaël" userId="c5b64534-2b1d-496e-8eb9-d76f12a8ec86" providerId="ADAL" clId="{B19747B5-E220-324E-928E-7A4C238596F0}" dt="2021-02-04T08:39:49.691" v="2136" actId="1076"/>
          <ac:spMkLst>
            <pc:docMk/>
            <pc:sldMk cId="0" sldId="292"/>
            <ac:spMk id="9" creationId="{B9668445-0C3F-484B-87C0-39C5906671E0}"/>
          </ac:spMkLst>
        </pc:spChg>
        <pc:spChg chg="add mod">
          <ac:chgData name="Perini Raphaël" userId="c5b64534-2b1d-496e-8eb9-d76f12a8ec86" providerId="ADAL" clId="{B19747B5-E220-324E-928E-7A4C238596F0}" dt="2021-02-04T08:38:31.226" v="2077" actId="115"/>
          <ac:spMkLst>
            <pc:docMk/>
            <pc:sldMk cId="0" sldId="292"/>
            <ac:spMk id="10" creationId="{7AA1276E-2951-784F-8388-4A5ABE9B169D}"/>
          </ac:spMkLst>
        </pc:spChg>
        <pc:spChg chg="add mod">
          <ac:chgData name="Perini Raphaël" userId="c5b64534-2b1d-496e-8eb9-d76f12a8ec86" providerId="ADAL" clId="{B19747B5-E220-324E-928E-7A4C238596F0}" dt="2021-02-04T08:39:12.680" v="2130" actId="1076"/>
          <ac:spMkLst>
            <pc:docMk/>
            <pc:sldMk cId="0" sldId="292"/>
            <ac:spMk id="12" creationId="{E62D5A79-2F0A-D043-9315-676F230AD8BC}"/>
          </ac:spMkLst>
        </pc:spChg>
        <pc:spChg chg="add mod">
          <ac:chgData name="Perini Raphaël" userId="c5b64534-2b1d-496e-8eb9-d76f12a8ec86" providerId="ADAL" clId="{B19747B5-E220-324E-928E-7A4C238596F0}" dt="2021-02-04T08:40:13.219" v="2143" actId="20577"/>
          <ac:spMkLst>
            <pc:docMk/>
            <pc:sldMk cId="0" sldId="292"/>
            <ac:spMk id="14" creationId="{FEC3C3C2-B4B4-4940-A950-8B2045E052AD}"/>
          </ac:spMkLst>
        </pc:spChg>
        <pc:spChg chg="mod">
          <ac:chgData name="Perini Raphaël" userId="c5b64534-2b1d-496e-8eb9-d76f12a8ec86" providerId="ADAL" clId="{B19747B5-E220-324E-928E-7A4C238596F0}" dt="2021-02-04T08:37:26.383" v="2038" actId="14100"/>
          <ac:spMkLst>
            <pc:docMk/>
            <pc:sldMk cId="0" sldId="292"/>
            <ac:spMk id="53249" creationId="{E543B635-62C5-6146-8B98-7D699F519DA5}"/>
          </ac:spMkLst>
        </pc:spChg>
        <pc:spChg chg="add del mod">
          <ac:chgData name="Perini Raphaël" userId="c5b64534-2b1d-496e-8eb9-d76f12a8ec86" providerId="ADAL" clId="{B19747B5-E220-324E-928E-7A4C238596F0}" dt="2021-02-04T08:34:44.505" v="2002"/>
          <ac:spMkLst>
            <pc:docMk/>
            <pc:sldMk cId="0" sldId="292"/>
            <ac:spMk id="53284" creationId="{E655A976-438F-1540-B428-F0318C44865D}"/>
          </ac:spMkLst>
        </pc:spChg>
        <pc:spChg chg="del">
          <ac:chgData name="Perini Raphaël" userId="c5b64534-2b1d-496e-8eb9-d76f12a8ec86" providerId="ADAL" clId="{B19747B5-E220-324E-928E-7A4C238596F0}" dt="2021-02-03T10:15:33.157" v="755" actId="478"/>
          <ac:spMkLst>
            <pc:docMk/>
            <pc:sldMk cId="0" sldId="292"/>
            <ac:spMk id="53285" creationId="{1F52C96F-EED0-A243-A2D2-537B9EBA09A9}"/>
          </ac:spMkLst>
        </pc:spChg>
        <pc:graphicFrameChg chg="mod modGraphic">
          <ac:chgData name="Perini Raphaël" userId="c5b64534-2b1d-496e-8eb9-d76f12a8ec86" providerId="ADAL" clId="{B19747B5-E220-324E-928E-7A4C238596F0}" dt="2021-02-04T08:37:06.343" v="2036"/>
          <ac:graphicFrameMkLst>
            <pc:docMk/>
            <pc:sldMk cId="0" sldId="292"/>
            <ac:graphicFrameMk id="5" creationId="{848B4467-CCD6-0E40-9323-1E79E4AC63FE}"/>
          </ac:graphicFrameMkLst>
        </pc:graphicFrameChg>
        <pc:picChg chg="add mod">
          <ac:chgData name="Perini Raphaël" userId="c5b64534-2b1d-496e-8eb9-d76f12a8ec86" providerId="ADAL" clId="{B19747B5-E220-324E-928E-7A4C238596F0}" dt="2021-02-03T10:15:34.011" v="756"/>
          <ac:picMkLst>
            <pc:docMk/>
            <pc:sldMk cId="0" sldId="292"/>
            <ac:picMk id="8" creationId="{0B33A8DB-F98C-A64C-8375-811E2FF56B03}"/>
          </ac:picMkLst>
        </pc:picChg>
        <pc:picChg chg="mod">
          <ac:chgData name="Perini Raphaël" userId="c5b64534-2b1d-496e-8eb9-d76f12a8ec86" providerId="ADAL" clId="{B19747B5-E220-324E-928E-7A4C238596F0}" dt="2021-02-04T08:33:50.996" v="1997" actId="1076"/>
          <ac:picMkLst>
            <pc:docMk/>
            <pc:sldMk cId="0" sldId="292"/>
            <ac:picMk id="53282" creationId="{1220EA8B-A48B-434A-80EE-2F88D9E22240}"/>
          </ac:picMkLst>
        </pc:picChg>
        <pc:picChg chg="mod">
          <ac:chgData name="Perini Raphaël" userId="c5b64534-2b1d-496e-8eb9-d76f12a8ec86" providerId="ADAL" clId="{B19747B5-E220-324E-928E-7A4C238596F0}" dt="2021-02-04T08:33:53.743" v="1998" actId="1076"/>
          <ac:picMkLst>
            <pc:docMk/>
            <pc:sldMk cId="0" sldId="292"/>
            <ac:picMk id="53283" creationId="{2ECB2F82-EBD9-A141-8214-889A2FB665C7}"/>
          </ac:picMkLst>
        </pc:picChg>
        <pc:cxnChg chg="add mod">
          <ac:chgData name="Perini Raphaël" userId="c5b64534-2b1d-496e-8eb9-d76f12a8ec86" providerId="ADAL" clId="{B19747B5-E220-324E-928E-7A4C238596F0}" dt="2021-02-04T08:38:21.590" v="2076" actId="692"/>
          <ac:cxnSpMkLst>
            <pc:docMk/>
            <pc:sldMk cId="0" sldId="292"/>
            <ac:cxnSpMk id="3" creationId="{EF8EF909-FA1A-974F-93D2-7DF612B0C126}"/>
          </ac:cxnSpMkLst>
        </pc:cxnChg>
        <pc:cxnChg chg="add mod">
          <ac:chgData name="Perini Raphaël" userId="c5b64534-2b1d-496e-8eb9-d76f12a8ec86" providerId="ADAL" clId="{B19747B5-E220-324E-928E-7A4C238596F0}" dt="2021-02-04T08:39:22.629" v="2133" actId="1076"/>
          <ac:cxnSpMkLst>
            <pc:docMk/>
            <pc:sldMk cId="0" sldId="292"/>
            <ac:cxnSpMk id="13" creationId="{4096DDC1-73B7-544B-86EF-0C63C87E12AF}"/>
          </ac:cxnSpMkLst>
        </pc:cxnChg>
        <pc:cxnChg chg="add mod">
          <ac:chgData name="Perini Raphaël" userId="c5b64534-2b1d-496e-8eb9-d76f12a8ec86" providerId="ADAL" clId="{B19747B5-E220-324E-928E-7A4C238596F0}" dt="2021-02-04T08:40:29.743" v="2147" actId="14100"/>
          <ac:cxnSpMkLst>
            <pc:docMk/>
            <pc:sldMk cId="0" sldId="292"/>
            <ac:cxnSpMk id="15" creationId="{D177B8F5-EA74-A64A-B467-C068ABA5EC24}"/>
          </ac:cxnSpMkLst>
        </pc:cxnChg>
      </pc:sldChg>
      <pc:sldChg chg="addSp delSp modSp mod setBg modNotesTx">
        <pc:chgData name="Perini Raphaël" userId="c5b64534-2b1d-496e-8eb9-d76f12a8ec86" providerId="ADAL" clId="{B19747B5-E220-324E-928E-7A4C238596F0}" dt="2021-02-08T05:53:13.787" v="3616"/>
        <pc:sldMkLst>
          <pc:docMk/>
          <pc:sldMk cId="0" sldId="294"/>
        </pc:sldMkLst>
        <pc:spChg chg="add mod">
          <ac:chgData name="Perini Raphaël" userId="c5b64534-2b1d-496e-8eb9-d76f12a8ec86" providerId="ADAL" clId="{B19747B5-E220-324E-928E-7A4C238596F0}" dt="2021-02-04T08:48:44.513" v="2250" actId="14100"/>
          <ac:spMkLst>
            <pc:docMk/>
            <pc:sldMk cId="0" sldId="294"/>
            <ac:spMk id="10" creationId="{F7B513CA-6D46-E844-94F9-56FE4FC1F381}"/>
          </ac:spMkLst>
        </pc:spChg>
        <pc:spChg chg="add mod">
          <ac:chgData name="Perini Raphaël" userId="c5b64534-2b1d-496e-8eb9-d76f12a8ec86" providerId="ADAL" clId="{B19747B5-E220-324E-928E-7A4C238596F0}" dt="2021-02-04T08:48:56.688" v="2251" actId="1076"/>
          <ac:spMkLst>
            <pc:docMk/>
            <pc:sldMk cId="0" sldId="294"/>
            <ac:spMk id="11" creationId="{168E3DAB-A1CF-2E49-91B1-8C3E98F2662D}"/>
          </ac:spMkLst>
        </pc:spChg>
        <pc:spChg chg="mod">
          <ac:chgData name="Perini Raphaël" userId="c5b64534-2b1d-496e-8eb9-d76f12a8ec86" providerId="ADAL" clId="{B19747B5-E220-324E-928E-7A4C238596F0}" dt="2021-02-04T08:47:51.754" v="2243" actId="1076"/>
          <ac:spMkLst>
            <pc:docMk/>
            <pc:sldMk cId="0" sldId="294"/>
            <ac:spMk id="59393" creationId="{8C2571F0-412E-284A-8576-CED7C9D3A901}"/>
          </ac:spMkLst>
        </pc:spChg>
        <pc:spChg chg="mod">
          <ac:chgData name="Perini Raphaël" userId="c5b64534-2b1d-496e-8eb9-d76f12a8ec86" providerId="ADAL" clId="{B19747B5-E220-324E-928E-7A4C238596F0}" dt="2021-02-04T08:43:41.968" v="2182" actId="1076"/>
          <ac:spMkLst>
            <pc:docMk/>
            <pc:sldMk cId="0" sldId="294"/>
            <ac:spMk id="59394" creationId="{47CBFCA1-D926-4C44-A57D-C41FC2070DA7}"/>
          </ac:spMkLst>
        </pc:spChg>
        <pc:spChg chg="del">
          <ac:chgData name="Perini Raphaël" userId="c5b64534-2b1d-496e-8eb9-d76f12a8ec86" providerId="ADAL" clId="{B19747B5-E220-324E-928E-7A4C238596F0}" dt="2021-02-03T10:15:57.011" v="761" actId="478"/>
          <ac:spMkLst>
            <pc:docMk/>
            <pc:sldMk cId="0" sldId="294"/>
            <ac:spMk id="59399" creationId="{B9B31B5D-E8A8-544E-8588-DC774057B409}"/>
          </ac:spMkLst>
        </pc:spChg>
        <pc:picChg chg="add mod">
          <ac:chgData name="Perini Raphaël" userId="c5b64534-2b1d-496e-8eb9-d76f12a8ec86" providerId="ADAL" clId="{B19747B5-E220-324E-928E-7A4C238596F0}" dt="2021-02-03T10:15:57.589" v="762"/>
          <ac:picMkLst>
            <pc:docMk/>
            <pc:sldMk cId="0" sldId="294"/>
            <ac:picMk id="9" creationId="{1CB0045B-B0C6-8046-955C-571F33E8FC5F}"/>
          </ac:picMkLst>
        </pc:picChg>
        <pc:picChg chg="mod">
          <ac:chgData name="Perini Raphaël" userId="c5b64534-2b1d-496e-8eb9-d76f12a8ec86" providerId="ADAL" clId="{B19747B5-E220-324E-928E-7A4C238596F0}" dt="2021-02-04T08:44:11.657" v="2183" actId="1076"/>
          <ac:picMkLst>
            <pc:docMk/>
            <pc:sldMk cId="0" sldId="294"/>
            <ac:picMk id="59395" creationId="{3949C447-25E9-5549-BFC4-AD67A2814F63}"/>
          </ac:picMkLst>
        </pc:picChg>
        <pc:picChg chg="mod">
          <ac:chgData name="Perini Raphaël" userId="c5b64534-2b1d-496e-8eb9-d76f12a8ec86" providerId="ADAL" clId="{B19747B5-E220-324E-928E-7A4C238596F0}" dt="2021-02-04T08:44:20.210" v="2185" actId="1076"/>
          <ac:picMkLst>
            <pc:docMk/>
            <pc:sldMk cId="0" sldId="294"/>
            <ac:picMk id="59396" creationId="{9C5C4530-B11C-9746-8904-80367E762745}"/>
          </ac:picMkLst>
        </pc:picChg>
        <pc:picChg chg="mod">
          <ac:chgData name="Perini Raphaël" userId="c5b64534-2b1d-496e-8eb9-d76f12a8ec86" providerId="ADAL" clId="{B19747B5-E220-324E-928E-7A4C238596F0}" dt="2021-02-04T08:47:42.188" v="2239" actId="1076"/>
          <ac:picMkLst>
            <pc:docMk/>
            <pc:sldMk cId="0" sldId="294"/>
            <ac:picMk id="59397" creationId="{5465AA32-6F74-BF4B-96AB-10AE3F0568DE}"/>
          </ac:picMkLst>
        </pc:picChg>
        <pc:picChg chg="mod">
          <ac:chgData name="Perini Raphaël" userId="c5b64534-2b1d-496e-8eb9-d76f12a8ec86" providerId="ADAL" clId="{B19747B5-E220-324E-928E-7A4C238596F0}" dt="2021-02-04T08:49:02.922" v="2253" actId="1076"/>
          <ac:picMkLst>
            <pc:docMk/>
            <pc:sldMk cId="0" sldId="294"/>
            <ac:picMk id="59398" creationId="{66B9370D-50B0-D14A-B801-AD63159FBF71}"/>
          </ac:picMkLst>
        </pc:picChg>
      </pc:sldChg>
      <pc:sldChg chg="addSp delSp modSp mod setBg modNotesTx">
        <pc:chgData name="Perini Raphaël" userId="c5b64534-2b1d-496e-8eb9-d76f12a8ec86" providerId="ADAL" clId="{B19747B5-E220-324E-928E-7A4C238596F0}" dt="2021-02-08T05:57:16.893" v="3640"/>
        <pc:sldMkLst>
          <pc:docMk/>
          <pc:sldMk cId="0" sldId="295"/>
        </pc:sldMkLst>
        <pc:spChg chg="mod">
          <ac:chgData name="Perini Raphaël" userId="c5b64534-2b1d-496e-8eb9-d76f12a8ec86" providerId="ADAL" clId="{B19747B5-E220-324E-928E-7A4C238596F0}" dt="2021-02-08T05:48:36.966" v="3521" actId="20577"/>
          <ac:spMkLst>
            <pc:docMk/>
            <pc:sldMk cId="0" sldId="295"/>
            <ac:spMk id="61441" creationId="{0EFDCF2E-271D-6F48-ACB6-81C71711862D}"/>
          </ac:spMkLst>
        </pc:spChg>
        <pc:spChg chg="mod">
          <ac:chgData name="Perini Raphaël" userId="c5b64534-2b1d-496e-8eb9-d76f12a8ec86" providerId="ADAL" clId="{B19747B5-E220-324E-928E-7A4C238596F0}" dt="2021-02-04T08:49:29.745" v="2256" actId="1076"/>
          <ac:spMkLst>
            <pc:docMk/>
            <pc:sldMk cId="0" sldId="295"/>
            <ac:spMk id="61442" creationId="{5A778459-7778-DF49-9BDD-535BA5277EBC}"/>
          </ac:spMkLst>
        </pc:spChg>
        <pc:spChg chg="del">
          <ac:chgData name="Perini Raphaël" userId="c5b64534-2b1d-496e-8eb9-d76f12a8ec86" providerId="ADAL" clId="{B19747B5-E220-324E-928E-7A4C238596F0}" dt="2021-02-03T10:16:03.617" v="763" actId="478"/>
          <ac:spMkLst>
            <pc:docMk/>
            <pc:sldMk cId="0" sldId="295"/>
            <ac:spMk id="61450" creationId="{F78F1C91-ECB0-E54A-95D1-40EFED15F9C8}"/>
          </ac:spMkLst>
        </pc:spChg>
        <pc:picChg chg="add mod">
          <ac:chgData name="Perini Raphaël" userId="c5b64534-2b1d-496e-8eb9-d76f12a8ec86" providerId="ADAL" clId="{B19747B5-E220-324E-928E-7A4C238596F0}" dt="2021-02-03T10:16:04.216" v="764"/>
          <ac:picMkLst>
            <pc:docMk/>
            <pc:sldMk cId="0" sldId="295"/>
            <ac:picMk id="12" creationId="{DBDABAE1-050A-8940-9F87-B38F58069890}"/>
          </ac:picMkLst>
        </pc:picChg>
        <pc:picChg chg="del mod">
          <ac:chgData name="Perini Raphaël" userId="c5b64534-2b1d-496e-8eb9-d76f12a8ec86" providerId="ADAL" clId="{B19747B5-E220-324E-928E-7A4C238596F0}" dt="2021-02-04T08:51:57.618" v="2391" actId="478"/>
          <ac:picMkLst>
            <pc:docMk/>
            <pc:sldMk cId="0" sldId="295"/>
            <ac:picMk id="61443" creationId="{14F99F6C-F161-B244-AF6C-28CBAD128B7B}"/>
          </ac:picMkLst>
        </pc:picChg>
        <pc:picChg chg="del">
          <ac:chgData name="Perini Raphaël" userId="c5b64534-2b1d-496e-8eb9-d76f12a8ec86" providerId="ADAL" clId="{B19747B5-E220-324E-928E-7A4C238596F0}" dt="2021-02-04T08:51:59.090" v="2392" actId="478"/>
          <ac:picMkLst>
            <pc:docMk/>
            <pc:sldMk cId="0" sldId="295"/>
            <ac:picMk id="61444" creationId="{3882D6A8-8685-2443-B13B-752BD74EBA0A}"/>
          </ac:picMkLst>
        </pc:picChg>
        <pc:picChg chg="mod">
          <ac:chgData name="Perini Raphaël" userId="c5b64534-2b1d-496e-8eb9-d76f12a8ec86" providerId="ADAL" clId="{B19747B5-E220-324E-928E-7A4C238596F0}" dt="2021-02-04T08:50:28.800" v="2362" actId="1076"/>
          <ac:picMkLst>
            <pc:docMk/>
            <pc:sldMk cId="0" sldId="295"/>
            <ac:picMk id="61447" creationId="{479E2F29-8531-F241-B266-4B79D36E670D}"/>
          </ac:picMkLst>
        </pc:picChg>
        <pc:picChg chg="mod">
          <ac:chgData name="Perini Raphaël" userId="c5b64534-2b1d-496e-8eb9-d76f12a8ec86" providerId="ADAL" clId="{B19747B5-E220-324E-928E-7A4C238596F0}" dt="2021-02-04T08:52:06.973" v="2393" actId="1076"/>
          <ac:picMkLst>
            <pc:docMk/>
            <pc:sldMk cId="0" sldId="295"/>
            <ac:picMk id="61448" creationId="{CAA043AF-F26E-8844-A78D-8BD81E19D953}"/>
          </ac:picMkLst>
        </pc:picChg>
        <pc:picChg chg="mod">
          <ac:chgData name="Perini Raphaël" userId="c5b64534-2b1d-496e-8eb9-d76f12a8ec86" providerId="ADAL" clId="{B19747B5-E220-324E-928E-7A4C238596F0}" dt="2021-02-04T08:52:11.222" v="2394" actId="14100"/>
          <ac:picMkLst>
            <pc:docMk/>
            <pc:sldMk cId="0" sldId="295"/>
            <ac:picMk id="61449" creationId="{5E59EA3C-250C-8341-B9A5-3340FB8EE793}"/>
          </ac:picMkLst>
        </pc:picChg>
      </pc:sldChg>
      <pc:sldChg chg="del">
        <pc:chgData name="Perini Raphaël" userId="c5b64534-2b1d-496e-8eb9-d76f12a8ec86" providerId="ADAL" clId="{B19747B5-E220-324E-928E-7A4C238596F0}" dt="2021-02-03T10:21:17.480" v="882" actId="2696"/>
        <pc:sldMkLst>
          <pc:docMk/>
          <pc:sldMk cId="0" sldId="298"/>
        </pc:sldMkLst>
      </pc:sldChg>
      <pc:sldChg chg="addSp delSp modSp mod setBg modNotesTx">
        <pc:chgData name="Perini Raphaël" userId="c5b64534-2b1d-496e-8eb9-d76f12a8ec86" providerId="ADAL" clId="{B19747B5-E220-324E-928E-7A4C238596F0}" dt="2021-02-08T05:53:26.672" v="3618"/>
        <pc:sldMkLst>
          <pc:docMk/>
          <pc:sldMk cId="0" sldId="299"/>
        </pc:sldMkLst>
        <pc:spChg chg="add mod">
          <ac:chgData name="Perini Raphaël" userId="c5b64534-2b1d-496e-8eb9-d76f12a8ec86" providerId="ADAL" clId="{B19747B5-E220-324E-928E-7A4C238596F0}" dt="2021-02-05T06:25:02.349" v="2811" actId="122"/>
          <ac:spMkLst>
            <pc:docMk/>
            <pc:sldMk cId="0" sldId="299"/>
            <ac:spMk id="7" creationId="{3C521724-149D-384D-8927-3C9164C2D815}"/>
          </ac:spMkLst>
        </pc:spChg>
        <pc:spChg chg="add mod">
          <ac:chgData name="Perini Raphaël" userId="c5b64534-2b1d-496e-8eb9-d76f12a8ec86" providerId="ADAL" clId="{B19747B5-E220-324E-928E-7A4C238596F0}" dt="2021-02-05T06:24:47.940" v="2807" actId="1076"/>
          <ac:spMkLst>
            <pc:docMk/>
            <pc:sldMk cId="0" sldId="299"/>
            <ac:spMk id="8" creationId="{FE866E20-387B-CF49-976B-46F85547BB4B}"/>
          </ac:spMkLst>
        </pc:spChg>
        <pc:spChg chg="mod">
          <ac:chgData name="Perini Raphaël" userId="c5b64534-2b1d-496e-8eb9-d76f12a8ec86" providerId="ADAL" clId="{B19747B5-E220-324E-928E-7A4C238596F0}" dt="2021-02-05T06:20:51.074" v="2600" actId="14100"/>
          <ac:spMkLst>
            <pc:docMk/>
            <pc:sldMk cId="0" sldId="299"/>
            <ac:spMk id="73729" creationId="{DEE854AF-E7CA-1D49-9FEB-0B55431CA440}"/>
          </ac:spMkLst>
        </pc:spChg>
        <pc:spChg chg="mod">
          <ac:chgData name="Perini Raphaël" userId="c5b64534-2b1d-496e-8eb9-d76f12a8ec86" providerId="ADAL" clId="{B19747B5-E220-324E-928E-7A4C238596F0}" dt="2021-02-05T06:20:15.486" v="2596" actId="1076"/>
          <ac:spMkLst>
            <pc:docMk/>
            <pc:sldMk cId="0" sldId="299"/>
            <ac:spMk id="73730" creationId="{3A380390-9313-464D-9324-A60047381F79}"/>
          </ac:spMkLst>
        </pc:spChg>
        <pc:spChg chg="del">
          <ac:chgData name="Perini Raphaël" userId="c5b64534-2b1d-496e-8eb9-d76f12a8ec86" providerId="ADAL" clId="{B19747B5-E220-324E-928E-7A4C238596F0}" dt="2021-02-03T10:18:07.086" v="785" actId="478"/>
          <ac:spMkLst>
            <pc:docMk/>
            <pc:sldMk cId="0" sldId="299"/>
            <ac:spMk id="73732" creationId="{D8E8093A-3834-364A-A68A-130ABE6C67D7}"/>
          </ac:spMkLst>
        </pc:spChg>
        <pc:picChg chg="add mod">
          <ac:chgData name="Perini Raphaël" userId="c5b64534-2b1d-496e-8eb9-d76f12a8ec86" providerId="ADAL" clId="{B19747B5-E220-324E-928E-7A4C238596F0}" dt="2021-02-03T10:18:08.070" v="786"/>
          <ac:picMkLst>
            <pc:docMk/>
            <pc:sldMk cId="0" sldId="299"/>
            <ac:picMk id="6" creationId="{EF97786C-28E6-A24C-B9E9-6C4689216771}"/>
          </ac:picMkLst>
        </pc:picChg>
        <pc:picChg chg="mod">
          <ac:chgData name="Perini Raphaël" userId="c5b64534-2b1d-496e-8eb9-d76f12a8ec86" providerId="ADAL" clId="{B19747B5-E220-324E-928E-7A4C238596F0}" dt="2021-02-05T06:23:03.933" v="2623" actId="1076"/>
          <ac:picMkLst>
            <pc:docMk/>
            <pc:sldMk cId="0" sldId="299"/>
            <ac:picMk id="73731" creationId="{E8A8458F-BC4F-0349-AA2B-09C90BC391D4}"/>
          </ac:picMkLst>
        </pc:picChg>
      </pc:sldChg>
      <pc:sldChg chg="addSp delSp modSp mod setBg modNotesTx">
        <pc:chgData name="Perini Raphaël" userId="c5b64534-2b1d-496e-8eb9-d76f12a8ec86" providerId="ADAL" clId="{B19747B5-E220-324E-928E-7A4C238596F0}" dt="2021-02-08T05:52:04.048" v="3613"/>
        <pc:sldMkLst>
          <pc:docMk/>
          <pc:sldMk cId="0" sldId="300"/>
        </pc:sldMkLst>
        <pc:spChg chg="add mod">
          <ac:chgData name="Perini Raphaël" userId="c5b64534-2b1d-496e-8eb9-d76f12a8ec86" providerId="ADAL" clId="{B19747B5-E220-324E-928E-7A4C238596F0}" dt="2021-02-03T10:25:16.534" v="921" actId="1076"/>
          <ac:spMkLst>
            <pc:docMk/>
            <pc:sldMk cId="0" sldId="300"/>
            <ac:spMk id="2" creationId="{41A5060D-33DA-8B45-AB04-FB475D77812D}"/>
          </ac:spMkLst>
        </pc:spChg>
        <pc:spChg chg="mod">
          <ac:chgData name="Perini Raphaël" userId="c5b64534-2b1d-496e-8eb9-d76f12a8ec86" providerId="ADAL" clId="{B19747B5-E220-324E-928E-7A4C238596F0}" dt="2021-02-03T10:22:34.171" v="891" actId="1076"/>
          <ac:spMkLst>
            <pc:docMk/>
            <pc:sldMk cId="0" sldId="300"/>
            <ac:spMk id="4" creationId="{A3E5C538-BE7E-734B-8752-46956C41EEF4}"/>
          </ac:spMkLst>
        </pc:spChg>
        <pc:spChg chg="mod">
          <ac:chgData name="Perini Raphaël" userId="c5b64534-2b1d-496e-8eb9-d76f12a8ec86" providerId="ADAL" clId="{B19747B5-E220-324E-928E-7A4C238596F0}" dt="2021-02-03T10:22:43.200" v="894" actId="1076"/>
          <ac:spMkLst>
            <pc:docMk/>
            <pc:sldMk cId="0" sldId="300"/>
            <ac:spMk id="81922" creationId="{F7EC8116-90BB-EC4B-AE07-D412BE63E939}"/>
          </ac:spMkLst>
        </pc:spChg>
        <pc:spChg chg="mod">
          <ac:chgData name="Perini Raphaël" userId="c5b64534-2b1d-496e-8eb9-d76f12a8ec86" providerId="ADAL" clId="{B19747B5-E220-324E-928E-7A4C238596F0}" dt="2021-02-03T10:22:41.345" v="893" actId="1076"/>
          <ac:spMkLst>
            <pc:docMk/>
            <pc:sldMk cId="0" sldId="300"/>
            <ac:spMk id="81923" creationId="{CF5FEF3D-339C-C047-B4FA-85FDE1AD641F}"/>
          </ac:spMkLst>
        </pc:spChg>
        <pc:spChg chg="del">
          <ac:chgData name="Perini Raphaël" userId="c5b64534-2b1d-496e-8eb9-d76f12a8ec86" providerId="ADAL" clId="{B19747B5-E220-324E-928E-7A4C238596F0}" dt="2021-02-03T10:21:48.721" v="885" actId="478"/>
          <ac:spMkLst>
            <pc:docMk/>
            <pc:sldMk cId="0" sldId="300"/>
            <ac:spMk id="81927" creationId="{327C81CA-92C0-BA49-9555-4378644B8F6B}"/>
          </ac:spMkLst>
        </pc:spChg>
        <pc:picChg chg="add mod">
          <ac:chgData name="Perini Raphaël" userId="c5b64534-2b1d-496e-8eb9-d76f12a8ec86" providerId="ADAL" clId="{B19747B5-E220-324E-928E-7A4C238596F0}" dt="2021-02-03T10:21:49.423" v="886"/>
          <ac:picMkLst>
            <pc:docMk/>
            <pc:sldMk cId="0" sldId="300"/>
            <ac:picMk id="9" creationId="{93FB2A18-51EC-6F48-ABBB-A5BA3065F778}"/>
          </ac:picMkLst>
        </pc:picChg>
        <pc:picChg chg="mod">
          <ac:chgData name="Perini Raphaël" userId="c5b64534-2b1d-496e-8eb9-d76f12a8ec86" providerId="ADAL" clId="{B19747B5-E220-324E-928E-7A4C238596F0}" dt="2021-02-03T10:22:01.488" v="889" actId="1076"/>
          <ac:picMkLst>
            <pc:docMk/>
            <pc:sldMk cId="0" sldId="300"/>
            <ac:picMk id="81924" creationId="{2A3E2F51-DE3A-9446-9111-40280DAE3F63}"/>
          </ac:picMkLst>
        </pc:picChg>
        <pc:picChg chg="mod">
          <ac:chgData name="Perini Raphaël" userId="c5b64534-2b1d-496e-8eb9-d76f12a8ec86" providerId="ADAL" clId="{B19747B5-E220-324E-928E-7A4C238596F0}" dt="2021-02-03T10:21:57.915" v="888" actId="1076"/>
          <ac:picMkLst>
            <pc:docMk/>
            <pc:sldMk cId="0" sldId="300"/>
            <ac:picMk id="81925" creationId="{65ACE17F-35BF-B045-9048-7ADCCFADFDD0}"/>
          </ac:picMkLst>
        </pc:picChg>
        <pc:picChg chg="mod">
          <ac:chgData name="Perini Raphaël" userId="c5b64534-2b1d-496e-8eb9-d76f12a8ec86" providerId="ADAL" clId="{B19747B5-E220-324E-928E-7A4C238596F0}" dt="2021-02-03T10:25:22.210" v="923" actId="14100"/>
          <ac:picMkLst>
            <pc:docMk/>
            <pc:sldMk cId="0" sldId="300"/>
            <ac:picMk id="81926" creationId="{4F6510BA-1C73-104D-B756-5C0AAFD411F1}"/>
          </ac:picMkLst>
        </pc:picChg>
      </pc:sldChg>
      <pc:sldChg chg="addSp delSp modSp mod setBg modNotesTx">
        <pc:chgData name="Perini Raphaël" userId="c5b64534-2b1d-496e-8eb9-d76f12a8ec86" providerId="ADAL" clId="{B19747B5-E220-324E-928E-7A4C238596F0}" dt="2021-02-08T05:53:03.882" v="3615"/>
        <pc:sldMkLst>
          <pc:docMk/>
          <pc:sldMk cId="0" sldId="303"/>
        </pc:sldMkLst>
        <pc:spChg chg="mod">
          <ac:chgData name="Perini Raphaël" userId="c5b64534-2b1d-496e-8eb9-d76f12a8ec86" providerId="ADAL" clId="{B19747B5-E220-324E-928E-7A4C238596F0}" dt="2021-02-04T08:32:06.634" v="1985" actId="20577"/>
          <ac:spMkLst>
            <pc:docMk/>
            <pc:sldMk cId="0" sldId="303"/>
            <ac:spMk id="49153" creationId="{CEC75605-9242-B946-9C6C-52BD2B7C9BBA}"/>
          </ac:spMkLst>
        </pc:spChg>
        <pc:spChg chg="mod">
          <ac:chgData name="Perini Raphaël" userId="c5b64534-2b1d-496e-8eb9-d76f12a8ec86" providerId="ADAL" clId="{B19747B5-E220-324E-928E-7A4C238596F0}" dt="2021-02-04T08:30:49.182" v="1943" actId="1076"/>
          <ac:spMkLst>
            <pc:docMk/>
            <pc:sldMk cId="0" sldId="303"/>
            <ac:spMk id="49154" creationId="{E18D71F3-10C3-8A4C-81B3-6EE1B8033FE6}"/>
          </ac:spMkLst>
        </pc:spChg>
        <pc:spChg chg="del mod">
          <ac:chgData name="Perini Raphaël" userId="c5b64534-2b1d-496e-8eb9-d76f12a8ec86" providerId="ADAL" clId="{B19747B5-E220-324E-928E-7A4C238596F0}" dt="2021-02-03T10:14:27.877" v="749" actId="478"/>
          <ac:spMkLst>
            <pc:docMk/>
            <pc:sldMk cId="0" sldId="303"/>
            <ac:spMk id="49158" creationId="{6090A3E7-9B71-DA48-A9E3-72A4B4DD7EA1}"/>
          </ac:spMkLst>
        </pc:spChg>
        <pc:picChg chg="add mod">
          <ac:chgData name="Perini Raphaël" userId="c5b64534-2b1d-496e-8eb9-d76f12a8ec86" providerId="ADAL" clId="{B19747B5-E220-324E-928E-7A4C238596F0}" dt="2021-02-03T10:14:28.684" v="750"/>
          <ac:picMkLst>
            <pc:docMk/>
            <pc:sldMk cId="0" sldId="303"/>
            <ac:picMk id="8" creationId="{BF53ED67-094F-6945-94E6-B9BF84697459}"/>
          </ac:picMkLst>
        </pc:picChg>
        <pc:picChg chg="del">
          <ac:chgData name="Perini Raphaël" userId="c5b64534-2b1d-496e-8eb9-d76f12a8ec86" providerId="ADAL" clId="{B19747B5-E220-324E-928E-7A4C238596F0}" dt="2021-02-04T08:30:54.310" v="1946" actId="478"/>
          <ac:picMkLst>
            <pc:docMk/>
            <pc:sldMk cId="0" sldId="303"/>
            <ac:picMk id="49155" creationId="{7661EF9D-A5E6-B94B-B480-E296E537B3B8}"/>
          </ac:picMkLst>
        </pc:picChg>
        <pc:picChg chg="del">
          <ac:chgData name="Perini Raphaël" userId="c5b64534-2b1d-496e-8eb9-d76f12a8ec86" providerId="ADAL" clId="{B19747B5-E220-324E-928E-7A4C238596F0}" dt="2021-02-04T08:30:53.669" v="1945" actId="478"/>
          <ac:picMkLst>
            <pc:docMk/>
            <pc:sldMk cId="0" sldId="303"/>
            <ac:picMk id="49156" creationId="{AB8D3C0E-56C7-B344-A304-439017D22746}"/>
          </ac:picMkLst>
        </pc:picChg>
        <pc:picChg chg="del mod">
          <ac:chgData name="Perini Raphaël" userId="c5b64534-2b1d-496e-8eb9-d76f12a8ec86" providerId="ADAL" clId="{B19747B5-E220-324E-928E-7A4C238596F0}" dt="2021-02-08T05:46:28.555" v="3506" actId="478"/>
          <ac:picMkLst>
            <pc:docMk/>
            <pc:sldMk cId="0" sldId="303"/>
            <ac:picMk id="49157" creationId="{02848C35-531F-A64E-A233-0EC7AB2C2B7B}"/>
          </ac:picMkLst>
        </pc:picChg>
      </pc:sldChg>
      <pc:sldChg chg="addSp delSp modSp mod setBg modNotesTx">
        <pc:chgData name="Perini Raphaël" userId="c5b64534-2b1d-496e-8eb9-d76f12a8ec86" providerId="ADAL" clId="{B19747B5-E220-324E-928E-7A4C238596F0}" dt="2021-02-08T05:52:04.048" v="3613"/>
        <pc:sldMkLst>
          <pc:docMk/>
          <pc:sldMk cId="0" sldId="304"/>
        </pc:sldMkLst>
        <pc:spChg chg="mod">
          <ac:chgData name="Perini Raphaël" userId="c5b64534-2b1d-496e-8eb9-d76f12a8ec86" providerId="ADAL" clId="{B19747B5-E220-324E-928E-7A4C238596F0}" dt="2021-02-05T06:34:23.325" v="3065" actId="20577"/>
          <ac:spMkLst>
            <pc:docMk/>
            <pc:sldMk cId="0" sldId="304"/>
            <ac:spMk id="83969" creationId="{316A757F-50ED-C540-81C6-C19952AA313F}"/>
          </ac:spMkLst>
        </pc:spChg>
        <pc:spChg chg="del">
          <ac:chgData name="Perini Raphaël" userId="c5b64534-2b1d-496e-8eb9-d76f12a8ec86" providerId="ADAL" clId="{B19747B5-E220-324E-928E-7A4C238596F0}" dt="2021-02-05T06:44:38.172" v="3167" actId="478"/>
          <ac:spMkLst>
            <pc:docMk/>
            <pc:sldMk cId="0" sldId="304"/>
            <ac:spMk id="83976" creationId="{9BB5B4F4-E397-5844-9DE6-BD7B6BC74BCF}"/>
          </ac:spMkLst>
        </pc:spChg>
        <pc:picChg chg="add mod">
          <ac:chgData name="Perini Raphaël" userId="c5b64534-2b1d-496e-8eb9-d76f12a8ec86" providerId="ADAL" clId="{B19747B5-E220-324E-928E-7A4C238596F0}" dt="2021-02-05T06:44:38.893" v="3168"/>
          <ac:picMkLst>
            <pc:docMk/>
            <pc:sldMk cId="0" sldId="304"/>
            <ac:picMk id="10" creationId="{A7A77FA3-322C-944B-A9F6-08B51F0E87E1}"/>
          </ac:picMkLst>
        </pc:picChg>
        <pc:picChg chg="del">
          <ac:chgData name="Perini Raphaël" userId="c5b64534-2b1d-496e-8eb9-d76f12a8ec86" providerId="ADAL" clId="{B19747B5-E220-324E-928E-7A4C238596F0}" dt="2021-02-05T06:28:16.830" v="2834" actId="478"/>
          <ac:picMkLst>
            <pc:docMk/>
            <pc:sldMk cId="0" sldId="304"/>
            <ac:picMk id="83971" creationId="{B88973E4-D8BF-5540-BB47-3BCCFDD5803E}"/>
          </ac:picMkLst>
        </pc:picChg>
        <pc:picChg chg="del">
          <ac:chgData name="Perini Raphaël" userId="c5b64534-2b1d-496e-8eb9-d76f12a8ec86" providerId="ADAL" clId="{B19747B5-E220-324E-928E-7A4C238596F0}" dt="2021-02-05T06:28:15.503" v="2833" actId="478"/>
          <ac:picMkLst>
            <pc:docMk/>
            <pc:sldMk cId="0" sldId="304"/>
            <ac:picMk id="83972" creationId="{2EA55769-9E22-8A42-B7CB-624F537DC76C}"/>
          </ac:picMkLst>
        </pc:picChg>
        <pc:picChg chg="del mod">
          <ac:chgData name="Perini Raphaël" userId="c5b64534-2b1d-496e-8eb9-d76f12a8ec86" providerId="ADAL" clId="{B19747B5-E220-324E-928E-7A4C238596F0}" dt="2021-02-05T06:34:28.636" v="3066" actId="478"/>
          <ac:picMkLst>
            <pc:docMk/>
            <pc:sldMk cId="0" sldId="304"/>
            <ac:picMk id="83973" creationId="{9E7FC2E5-0595-ED4A-A6ED-D219C97F10D6}"/>
          </ac:picMkLst>
        </pc:picChg>
        <pc:picChg chg="mod">
          <ac:chgData name="Perini Raphaël" userId="c5b64534-2b1d-496e-8eb9-d76f12a8ec86" providerId="ADAL" clId="{B19747B5-E220-324E-928E-7A4C238596F0}" dt="2021-02-05T06:27:18.118" v="2831" actId="1076"/>
          <ac:picMkLst>
            <pc:docMk/>
            <pc:sldMk cId="0" sldId="304"/>
            <ac:picMk id="83974" creationId="{C562EAEE-2D76-DB4D-8374-65D206B001E5}"/>
          </ac:picMkLst>
        </pc:picChg>
        <pc:picChg chg="mod">
          <ac:chgData name="Perini Raphaël" userId="c5b64534-2b1d-496e-8eb9-d76f12a8ec86" providerId="ADAL" clId="{B19747B5-E220-324E-928E-7A4C238596F0}" dt="2021-02-05T06:27:11.767" v="2829" actId="1076"/>
          <ac:picMkLst>
            <pc:docMk/>
            <pc:sldMk cId="0" sldId="304"/>
            <ac:picMk id="83975" creationId="{9EF63196-73E9-5F4D-ABDC-E0B968B1FC06}"/>
          </ac:picMkLst>
        </pc:picChg>
      </pc:sldChg>
      <pc:sldChg chg="addSp delSp modSp mod setBg modNotesTx">
        <pc:chgData name="Perini Raphaël" userId="c5b64534-2b1d-496e-8eb9-d76f12a8ec86" providerId="ADAL" clId="{B19747B5-E220-324E-928E-7A4C238596F0}" dt="2021-02-08T05:52:04.048" v="3613"/>
        <pc:sldMkLst>
          <pc:docMk/>
          <pc:sldMk cId="0" sldId="308"/>
        </pc:sldMkLst>
        <pc:spChg chg="mod">
          <ac:chgData name="Perini Raphaël" userId="c5b64534-2b1d-496e-8eb9-d76f12a8ec86" providerId="ADAL" clId="{B19747B5-E220-324E-928E-7A4C238596F0}" dt="2021-02-05T06:50:29.839" v="3244" actId="14100"/>
          <ac:spMkLst>
            <pc:docMk/>
            <pc:sldMk cId="0" sldId="308"/>
            <ac:spMk id="102402" creationId="{3501E1A0-6651-D841-B482-CE3EE7EC5622}"/>
          </ac:spMkLst>
        </pc:spChg>
        <pc:spChg chg="mod">
          <ac:chgData name="Perini Raphaël" userId="c5b64534-2b1d-496e-8eb9-d76f12a8ec86" providerId="ADAL" clId="{B19747B5-E220-324E-928E-7A4C238596F0}" dt="2021-02-05T06:50:57.935" v="3251" actId="122"/>
          <ac:spMkLst>
            <pc:docMk/>
            <pc:sldMk cId="0" sldId="308"/>
            <ac:spMk id="102403" creationId="{50B41872-A673-CA4F-80CC-DC8438A2196E}"/>
          </ac:spMkLst>
        </pc:spChg>
        <pc:spChg chg="del">
          <ac:chgData name="Perini Raphaël" userId="c5b64534-2b1d-496e-8eb9-d76f12a8ec86" providerId="ADAL" clId="{B19747B5-E220-324E-928E-7A4C238596F0}" dt="2021-02-05T06:51:45.724" v="3252" actId="478"/>
          <ac:spMkLst>
            <pc:docMk/>
            <pc:sldMk cId="0" sldId="308"/>
            <ac:spMk id="102407" creationId="{7AA24530-2A09-B842-8856-39B96A17D8D1}"/>
          </ac:spMkLst>
        </pc:spChg>
        <pc:picChg chg="add mod">
          <ac:chgData name="Perini Raphaël" userId="c5b64534-2b1d-496e-8eb9-d76f12a8ec86" providerId="ADAL" clId="{B19747B5-E220-324E-928E-7A4C238596F0}" dt="2021-02-05T06:51:47.079" v="3253"/>
          <ac:picMkLst>
            <pc:docMk/>
            <pc:sldMk cId="0" sldId="308"/>
            <ac:picMk id="9" creationId="{176A3FD9-5175-A84F-A449-55CD28AC7E20}"/>
          </ac:picMkLst>
        </pc:picChg>
        <pc:picChg chg="del">
          <ac:chgData name="Perini Raphaël" userId="c5b64534-2b1d-496e-8eb9-d76f12a8ec86" providerId="ADAL" clId="{B19747B5-E220-324E-928E-7A4C238596F0}" dt="2021-02-05T06:49:31.829" v="3212" actId="478"/>
          <ac:picMkLst>
            <pc:docMk/>
            <pc:sldMk cId="0" sldId="308"/>
            <ac:picMk id="102404" creationId="{341BE119-70EE-734F-903E-FFD3355B5C63}"/>
          </ac:picMkLst>
        </pc:picChg>
        <pc:picChg chg="del">
          <ac:chgData name="Perini Raphaël" userId="c5b64534-2b1d-496e-8eb9-d76f12a8ec86" providerId="ADAL" clId="{B19747B5-E220-324E-928E-7A4C238596F0}" dt="2021-02-05T06:49:33.234" v="3213" actId="478"/>
          <ac:picMkLst>
            <pc:docMk/>
            <pc:sldMk cId="0" sldId="308"/>
            <ac:picMk id="102405" creationId="{EA5B4448-00E5-344E-AF20-BC2D142746B9}"/>
          </ac:picMkLst>
        </pc:picChg>
        <pc:picChg chg="del mod">
          <ac:chgData name="Perini Raphaël" userId="c5b64534-2b1d-496e-8eb9-d76f12a8ec86" providerId="ADAL" clId="{B19747B5-E220-324E-928E-7A4C238596F0}" dt="2021-02-05T06:50:40.846" v="3246" actId="478"/>
          <ac:picMkLst>
            <pc:docMk/>
            <pc:sldMk cId="0" sldId="308"/>
            <ac:picMk id="102406" creationId="{AE724DD2-48D8-8349-B6AC-622FBCC5D3D4}"/>
          </ac:picMkLst>
        </pc:picChg>
      </pc:sldChg>
      <pc:sldChg chg="addSp delSp modSp mod setBg modNotesTx">
        <pc:chgData name="Perini Raphaël" userId="c5b64534-2b1d-496e-8eb9-d76f12a8ec86" providerId="ADAL" clId="{B19747B5-E220-324E-928E-7A4C238596F0}" dt="2021-02-08T05:52:04.048" v="3613"/>
        <pc:sldMkLst>
          <pc:docMk/>
          <pc:sldMk cId="0" sldId="315"/>
        </pc:sldMkLst>
        <pc:spChg chg="add mod">
          <ac:chgData name="Perini Raphaël" userId="c5b64534-2b1d-496e-8eb9-d76f12a8ec86" providerId="ADAL" clId="{B19747B5-E220-324E-928E-7A4C238596F0}" dt="2021-02-05T06:48:55.605" v="3208" actId="1076"/>
          <ac:spMkLst>
            <pc:docMk/>
            <pc:sldMk cId="0" sldId="315"/>
            <ac:spMk id="2" creationId="{19EA3E63-CA0B-504B-9138-5F034F001BD5}"/>
          </ac:spMkLst>
        </pc:spChg>
        <pc:spChg chg="mod">
          <ac:chgData name="Perini Raphaël" userId="c5b64534-2b1d-496e-8eb9-d76f12a8ec86" providerId="ADAL" clId="{B19747B5-E220-324E-928E-7A4C238596F0}" dt="2021-02-05T06:47:12.114" v="3191" actId="1076"/>
          <ac:spMkLst>
            <pc:docMk/>
            <pc:sldMk cId="0" sldId="315"/>
            <ac:spMk id="104449" creationId="{ECDC6A79-2F32-4049-A54D-A093FBC87144}"/>
          </ac:spMkLst>
        </pc:spChg>
        <pc:spChg chg="del">
          <ac:chgData name="Perini Raphaël" userId="c5b64534-2b1d-496e-8eb9-d76f12a8ec86" providerId="ADAL" clId="{B19747B5-E220-324E-928E-7A4C238596F0}" dt="2021-02-05T06:49:09.991" v="3210" actId="478"/>
          <ac:spMkLst>
            <pc:docMk/>
            <pc:sldMk cId="0" sldId="315"/>
            <ac:spMk id="104454" creationId="{8EE9D0B4-0EA8-644B-B888-7DE47E3A236D}"/>
          </ac:spMkLst>
        </pc:spChg>
        <pc:picChg chg="add mod">
          <ac:chgData name="Perini Raphaël" userId="c5b64534-2b1d-496e-8eb9-d76f12a8ec86" providerId="ADAL" clId="{B19747B5-E220-324E-928E-7A4C238596F0}" dt="2021-02-05T06:49:11.305" v="3211"/>
          <ac:picMkLst>
            <pc:docMk/>
            <pc:sldMk cId="0" sldId="315"/>
            <ac:picMk id="9" creationId="{050D7B94-7BF1-2E41-87B7-108B24C0DF8E}"/>
          </ac:picMkLst>
        </pc:picChg>
        <pc:picChg chg="mod">
          <ac:chgData name="Perini Raphaël" userId="c5b64534-2b1d-496e-8eb9-d76f12a8ec86" providerId="ADAL" clId="{B19747B5-E220-324E-928E-7A4C238596F0}" dt="2021-02-05T06:48:30.181" v="3204" actId="1076"/>
          <ac:picMkLst>
            <pc:docMk/>
            <pc:sldMk cId="0" sldId="315"/>
            <ac:picMk id="104450" creationId="{73A9F7C8-9653-EA42-AE40-9A8020ED0AA1}"/>
          </ac:picMkLst>
        </pc:picChg>
        <pc:picChg chg="mod">
          <ac:chgData name="Perini Raphaël" userId="c5b64534-2b1d-496e-8eb9-d76f12a8ec86" providerId="ADAL" clId="{B19747B5-E220-324E-928E-7A4C238596F0}" dt="2021-02-05T06:48:44.566" v="3206" actId="1076"/>
          <ac:picMkLst>
            <pc:docMk/>
            <pc:sldMk cId="0" sldId="315"/>
            <ac:picMk id="104451" creationId="{21877BD8-6A16-7E4A-945A-53FF9408B37A}"/>
          </ac:picMkLst>
        </pc:picChg>
        <pc:picChg chg="mod">
          <ac:chgData name="Perini Raphaël" userId="c5b64534-2b1d-496e-8eb9-d76f12a8ec86" providerId="ADAL" clId="{B19747B5-E220-324E-928E-7A4C238596F0}" dt="2021-02-05T06:48:09.273" v="3200" actId="1076"/>
          <ac:picMkLst>
            <pc:docMk/>
            <pc:sldMk cId="0" sldId="315"/>
            <ac:picMk id="104452" creationId="{48A0D8EF-3EFB-3A4F-B2F5-73E586BD2097}"/>
          </ac:picMkLst>
        </pc:picChg>
        <pc:picChg chg="mod">
          <ac:chgData name="Perini Raphaël" userId="c5b64534-2b1d-496e-8eb9-d76f12a8ec86" providerId="ADAL" clId="{B19747B5-E220-324E-928E-7A4C238596F0}" dt="2021-02-05T06:48:20.393" v="3202" actId="1076"/>
          <ac:picMkLst>
            <pc:docMk/>
            <pc:sldMk cId="0" sldId="315"/>
            <ac:picMk id="104453" creationId="{400DE08E-A615-B848-B791-853880BA8B12}"/>
          </ac:picMkLst>
        </pc:picChg>
      </pc:sldChg>
      <pc:sldChg chg="addSp delSp modSp mod">
        <pc:chgData name="Perini Raphaël" userId="c5b64534-2b1d-496e-8eb9-d76f12a8ec86" providerId="ADAL" clId="{B19747B5-E220-324E-928E-7A4C238596F0}" dt="2021-02-05T06:45:31.197" v="3177"/>
        <pc:sldMkLst>
          <pc:docMk/>
          <pc:sldMk cId="0" sldId="316"/>
        </pc:sldMkLst>
        <pc:spChg chg="add del mod">
          <ac:chgData name="Perini Raphaël" userId="c5b64534-2b1d-496e-8eb9-d76f12a8ec86" providerId="ADAL" clId="{B19747B5-E220-324E-928E-7A4C238596F0}" dt="2021-02-03T10:00:02.459" v="306" actId="478"/>
          <ac:spMkLst>
            <pc:docMk/>
            <pc:sldMk cId="0" sldId="316"/>
            <ac:spMk id="2" creationId="{662279F5-3765-E443-A451-0BC738AC00FB}"/>
          </ac:spMkLst>
        </pc:spChg>
        <pc:spChg chg="add del mod">
          <ac:chgData name="Perini Raphaël" userId="c5b64534-2b1d-496e-8eb9-d76f12a8ec86" providerId="ADAL" clId="{B19747B5-E220-324E-928E-7A4C238596F0}" dt="2021-02-03T10:06:01.449" v="486" actId="478"/>
          <ac:spMkLst>
            <pc:docMk/>
            <pc:sldMk cId="0" sldId="316"/>
            <ac:spMk id="3" creationId="{105AE168-C5CD-434B-B3EB-EB36E4943B73}"/>
          </ac:spMkLst>
        </pc:spChg>
        <pc:spChg chg="add del mod">
          <ac:chgData name="Perini Raphaël" userId="c5b64534-2b1d-496e-8eb9-d76f12a8ec86" providerId="ADAL" clId="{B19747B5-E220-324E-928E-7A4C238596F0}" dt="2021-02-03T10:06:03.087" v="487" actId="478"/>
          <ac:spMkLst>
            <pc:docMk/>
            <pc:sldMk cId="0" sldId="316"/>
            <ac:spMk id="7" creationId="{23017275-8FA0-7C49-83E5-DB85667E2113}"/>
          </ac:spMkLst>
        </pc:spChg>
        <pc:spChg chg="add del mod">
          <ac:chgData name="Perini Raphaël" userId="c5b64534-2b1d-496e-8eb9-d76f12a8ec86" providerId="ADAL" clId="{B19747B5-E220-324E-928E-7A4C238596F0}" dt="2021-02-03T10:06:04.608" v="488" actId="478"/>
          <ac:spMkLst>
            <pc:docMk/>
            <pc:sldMk cId="0" sldId="316"/>
            <ac:spMk id="8" creationId="{FA762CCF-E8A0-614F-A6E1-27973940791B}"/>
          </ac:spMkLst>
        </pc:spChg>
        <pc:spChg chg="mod">
          <ac:chgData name="Perini Raphaël" userId="c5b64534-2b1d-496e-8eb9-d76f12a8ec86" providerId="ADAL" clId="{B19747B5-E220-324E-928E-7A4C238596F0}" dt="2021-02-03T10:06:11.558" v="489" actId="1076"/>
          <ac:spMkLst>
            <pc:docMk/>
            <pc:sldMk cId="0" sldId="316"/>
            <ac:spMk id="106498" creationId="{2C68C5FC-0D23-A84C-8135-52ED1B16E2CC}"/>
          </ac:spMkLst>
        </pc:spChg>
        <pc:spChg chg="del">
          <ac:chgData name="Perini Raphaël" userId="c5b64534-2b1d-496e-8eb9-d76f12a8ec86" providerId="ADAL" clId="{B19747B5-E220-324E-928E-7A4C238596F0}" dt="2021-02-05T06:45:30.212" v="3176" actId="478"/>
          <ac:spMkLst>
            <pc:docMk/>
            <pc:sldMk cId="0" sldId="316"/>
            <ac:spMk id="106499" creationId="{DA9B366A-8D3B-6848-896C-D10E8A1DF852}"/>
          </ac:spMkLst>
        </pc:spChg>
        <pc:picChg chg="add mod">
          <ac:chgData name="Perini Raphaël" userId="c5b64534-2b1d-496e-8eb9-d76f12a8ec86" providerId="ADAL" clId="{B19747B5-E220-324E-928E-7A4C238596F0}" dt="2021-02-05T06:45:31.197" v="3177"/>
          <ac:picMkLst>
            <pc:docMk/>
            <pc:sldMk cId="0" sldId="316"/>
            <ac:picMk id="4" creationId="{509E4635-D925-124C-B1DC-7C4F96B1727A}"/>
          </ac:picMkLst>
        </pc:picChg>
        <pc:picChg chg="del">
          <ac:chgData name="Perini Raphaël" userId="c5b64534-2b1d-496e-8eb9-d76f12a8ec86" providerId="ADAL" clId="{B19747B5-E220-324E-928E-7A4C238596F0}" dt="2021-02-03T09:59:57.002" v="304" actId="478"/>
          <ac:picMkLst>
            <pc:docMk/>
            <pc:sldMk cId="0" sldId="316"/>
            <ac:picMk id="106497" creationId="{53547291-1555-4446-ADD6-686F90524632}"/>
          </ac:picMkLst>
        </pc:picChg>
      </pc:sldChg>
      <pc:sldChg chg="addSp delSp modSp mod setBg modNotesTx">
        <pc:chgData name="Perini Raphaël" userId="c5b64534-2b1d-496e-8eb9-d76f12a8ec86" providerId="ADAL" clId="{B19747B5-E220-324E-928E-7A4C238596F0}" dt="2021-02-08T05:54:20.503" v="3623" actId="207"/>
        <pc:sldMkLst>
          <pc:docMk/>
          <pc:sldMk cId="0" sldId="339"/>
        </pc:sldMkLst>
        <pc:spChg chg="add del mod">
          <ac:chgData name="Perini Raphaël" userId="c5b64534-2b1d-496e-8eb9-d76f12a8ec86" providerId="ADAL" clId="{B19747B5-E220-324E-928E-7A4C238596F0}" dt="2021-02-04T08:57:05.579" v="2579" actId="20577"/>
          <ac:spMkLst>
            <pc:docMk/>
            <pc:sldMk cId="0" sldId="339"/>
            <ac:spMk id="2" creationId="{B1205088-5DA4-0D4D-8AF4-D0BD31FDA358}"/>
          </ac:spMkLst>
        </pc:spChg>
        <pc:spChg chg="add del mod">
          <ac:chgData name="Perini Raphaël" userId="c5b64534-2b1d-496e-8eb9-d76f12a8ec86" providerId="ADAL" clId="{B19747B5-E220-324E-928E-7A4C238596F0}" dt="2021-02-04T08:55:27.970" v="2526" actId="767"/>
          <ac:spMkLst>
            <pc:docMk/>
            <pc:sldMk cId="0" sldId="339"/>
            <ac:spMk id="3" creationId="{69B6192B-A100-6F44-81F9-47D19B60CB88}"/>
          </ac:spMkLst>
        </pc:spChg>
        <pc:spChg chg="del mod">
          <ac:chgData name="Perini Raphaël" userId="c5b64534-2b1d-496e-8eb9-d76f12a8ec86" providerId="ADAL" clId="{B19747B5-E220-324E-928E-7A4C238596F0}" dt="2021-02-04T08:56:11.602" v="2537" actId="478"/>
          <ac:spMkLst>
            <pc:docMk/>
            <pc:sldMk cId="0" sldId="339"/>
            <ac:spMk id="5" creationId="{01DB6F0F-3089-2345-9737-7E1B15AEADD4}"/>
          </ac:spMkLst>
        </pc:spChg>
        <pc:spChg chg="mod">
          <ac:chgData name="Perini Raphaël" userId="c5b64534-2b1d-496e-8eb9-d76f12a8ec86" providerId="ADAL" clId="{B19747B5-E220-324E-928E-7A4C238596F0}" dt="2021-02-08T05:54:20.503" v="3623" actId="207"/>
          <ac:spMkLst>
            <pc:docMk/>
            <pc:sldMk cId="0" sldId="339"/>
            <ac:spMk id="67585" creationId="{68C7B51C-8E6F-744F-B358-4B9696CD3550}"/>
          </ac:spMkLst>
        </pc:spChg>
        <pc:spChg chg="del">
          <ac:chgData name="Perini Raphaël" userId="c5b64534-2b1d-496e-8eb9-d76f12a8ec86" providerId="ADAL" clId="{B19747B5-E220-324E-928E-7A4C238596F0}" dt="2021-02-03T10:16:38.385" v="768" actId="478"/>
          <ac:spMkLst>
            <pc:docMk/>
            <pc:sldMk cId="0" sldId="339"/>
            <ac:spMk id="67593" creationId="{078BE7E5-930E-3545-AA7B-C1978BE6CB30}"/>
          </ac:spMkLst>
        </pc:spChg>
        <pc:picChg chg="add mod">
          <ac:chgData name="Perini Raphaël" userId="c5b64534-2b1d-496e-8eb9-d76f12a8ec86" providerId="ADAL" clId="{B19747B5-E220-324E-928E-7A4C238596F0}" dt="2021-02-03T10:17:00.111" v="770" actId="207"/>
          <ac:picMkLst>
            <pc:docMk/>
            <pc:sldMk cId="0" sldId="339"/>
            <ac:picMk id="11" creationId="{D5E31202-6BD0-584B-BFDD-9C62FF743EDC}"/>
          </ac:picMkLst>
        </pc:picChg>
        <pc:picChg chg="del">
          <ac:chgData name="Perini Raphaël" userId="c5b64534-2b1d-496e-8eb9-d76f12a8ec86" providerId="ADAL" clId="{B19747B5-E220-324E-928E-7A4C238596F0}" dt="2021-02-04T08:56:02.353" v="2534" actId="478"/>
          <ac:picMkLst>
            <pc:docMk/>
            <pc:sldMk cId="0" sldId="339"/>
            <ac:picMk id="67586" creationId="{2290C2B1-EC65-0C4D-BEEC-8CEE97277B1A}"/>
          </ac:picMkLst>
        </pc:picChg>
        <pc:picChg chg="del">
          <ac:chgData name="Perini Raphaël" userId="c5b64534-2b1d-496e-8eb9-d76f12a8ec86" providerId="ADAL" clId="{B19747B5-E220-324E-928E-7A4C238596F0}" dt="2021-02-04T08:56:03.533" v="2535" actId="478"/>
          <ac:picMkLst>
            <pc:docMk/>
            <pc:sldMk cId="0" sldId="339"/>
            <ac:picMk id="67587" creationId="{F20E4E39-D672-DD43-AD66-6BAFD75D98B1}"/>
          </ac:picMkLst>
        </pc:picChg>
        <pc:picChg chg="mod">
          <ac:chgData name="Perini Raphaël" userId="c5b64534-2b1d-496e-8eb9-d76f12a8ec86" providerId="ADAL" clId="{B19747B5-E220-324E-928E-7A4C238596F0}" dt="2021-02-04T08:57:10.781" v="2580" actId="1076"/>
          <ac:picMkLst>
            <pc:docMk/>
            <pc:sldMk cId="0" sldId="339"/>
            <ac:picMk id="67592" creationId="{AC4F8C2C-06F2-0E47-B32C-64E68FADEF20}"/>
          </ac:picMkLst>
        </pc:picChg>
      </pc:sldChg>
      <pc:sldChg chg="addSp delSp modSp setBg modNotesTx">
        <pc:chgData name="Perini Raphaël" userId="c5b64534-2b1d-496e-8eb9-d76f12a8ec86" providerId="ADAL" clId="{B19747B5-E220-324E-928E-7A4C238596F0}" dt="2021-02-08T05:57:10.264" v="3639"/>
        <pc:sldMkLst>
          <pc:docMk/>
          <pc:sldMk cId="0" sldId="351"/>
        </pc:sldMkLst>
        <pc:spChg chg="mod">
          <ac:chgData name="Perini Raphaël" userId="c5b64534-2b1d-496e-8eb9-d76f12a8ec86" providerId="ADAL" clId="{B19747B5-E220-324E-928E-7A4C238596F0}" dt="2021-02-05T06:19:24.793" v="2592" actId="1076"/>
          <ac:spMkLst>
            <pc:docMk/>
            <pc:sldMk cId="0" sldId="351"/>
            <ac:spMk id="69634" creationId="{0125290B-4114-C847-9443-3C99BFCE1CDF}"/>
          </ac:spMkLst>
        </pc:spChg>
        <pc:spChg chg="del">
          <ac:chgData name="Perini Raphaël" userId="c5b64534-2b1d-496e-8eb9-d76f12a8ec86" providerId="ADAL" clId="{B19747B5-E220-324E-928E-7A4C238596F0}" dt="2021-02-03T10:17:26.785" v="775" actId="478"/>
          <ac:spMkLst>
            <pc:docMk/>
            <pc:sldMk cId="0" sldId="351"/>
            <ac:spMk id="69638" creationId="{F6F54AA9-9203-6F46-A454-1A59333891A4}"/>
          </ac:spMkLst>
        </pc:spChg>
        <pc:picChg chg="add mod">
          <ac:chgData name="Perini Raphaël" userId="c5b64534-2b1d-496e-8eb9-d76f12a8ec86" providerId="ADAL" clId="{B19747B5-E220-324E-928E-7A4C238596F0}" dt="2021-02-03T10:17:27.542" v="776"/>
          <ac:picMkLst>
            <pc:docMk/>
            <pc:sldMk cId="0" sldId="351"/>
            <ac:picMk id="8" creationId="{6DC22EBE-C8AC-1F4B-BE01-547B46E16E4D}"/>
          </ac:picMkLst>
        </pc:picChg>
        <pc:picChg chg="mod">
          <ac:chgData name="Perini Raphaël" userId="c5b64534-2b1d-496e-8eb9-d76f12a8ec86" providerId="ADAL" clId="{B19747B5-E220-324E-928E-7A4C238596F0}" dt="2021-02-05T06:19:14.261" v="2588" actId="1076"/>
          <ac:picMkLst>
            <pc:docMk/>
            <pc:sldMk cId="0" sldId="351"/>
            <ac:picMk id="69635" creationId="{79EB75B6-E1C8-574F-BFBA-C91141F5D736}"/>
          </ac:picMkLst>
        </pc:picChg>
        <pc:picChg chg="mod">
          <ac:chgData name="Perini Raphaël" userId="c5b64534-2b1d-496e-8eb9-d76f12a8ec86" providerId="ADAL" clId="{B19747B5-E220-324E-928E-7A4C238596F0}" dt="2021-02-05T06:19:16.334" v="2589" actId="1076"/>
          <ac:picMkLst>
            <pc:docMk/>
            <pc:sldMk cId="0" sldId="351"/>
            <ac:picMk id="69636" creationId="{BDA3980F-0994-9C44-A8EB-AFB1FB7D3652}"/>
          </ac:picMkLst>
        </pc:picChg>
      </pc:sldChg>
      <pc:sldChg chg="addSp delSp modSp mod setBg modNotesTx">
        <pc:chgData name="Perini Raphaël" userId="c5b64534-2b1d-496e-8eb9-d76f12a8ec86" providerId="ADAL" clId="{B19747B5-E220-324E-928E-7A4C238596F0}" dt="2021-02-08T05:53:20.031" v="3617"/>
        <pc:sldMkLst>
          <pc:docMk/>
          <pc:sldMk cId="0" sldId="357"/>
        </pc:sldMkLst>
        <pc:spChg chg="mod">
          <ac:chgData name="Perini Raphaël" userId="c5b64534-2b1d-496e-8eb9-d76f12a8ec86" providerId="ADAL" clId="{B19747B5-E220-324E-928E-7A4C238596F0}" dt="2021-02-04T08:54:37.402" v="2517" actId="20577"/>
          <ac:spMkLst>
            <pc:docMk/>
            <pc:sldMk cId="0" sldId="357"/>
            <ac:spMk id="65537" creationId="{ED1663F0-0607-5E4E-A43F-09E69FCE3343}"/>
          </ac:spMkLst>
        </pc:spChg>
        <pc:spChg chg="mod">
          <ac:chgData name="Perini Raphaël" userId="c5b64534-2b1d-496e-8eb9-d76f12a8ec86" providerId="ADAL" clId="{B19747B5-E220-324E-928E-7A4C238596F0}" dt="2021-02-04T08:52:31.644" v="2399" actId="1076"/>
          <ac:spMkLst>
            <pc:docMk/>
            <pc:sldMk cId="0" sldId="357"/>
            <ac:spMk id="65538" creationId="{6F4D97C0-EDF8-B04C-A70D-16F29FE9BEED}"/>
          </ac:spMkLst>
        </pc:spChg>
        <pc:spChg chg="del">
          <ac:chgData name="Perini Raphaël" userId="c5b64534-2b1d-496e-8eb9-d76f12a8ec86" providerId="ADAL" clId="{B19747B5-E220-324E-928E-7A4C238596F0}" dt="2021-02-03T10:16:19.817" v="765" actId="478"/>
          <ac:spMkLst>
            <pc:docMk/>
            <pc:sldMk cId="0" sldId="357"/>
            <ac:spMk id="65542" creationId="{7A88C21E-206C-B249-8DEC-5199D1E897A8}"/>
          </ac:spMkLst>
        </pc:spChg>
        <pc:picChg chg="add mod">
          <ac:chgData name="Perini Raphaël" userId="c5b64534-2b1d-496e-8eb9-d76f12a8ec86" providerId="ADAL" clId="{B19747B5-E220-324E-928E-7A4C238596F0}" dt="2021-02-03T10:16:20.389" v="766"/>
          <ac:picMkLst>
            <pc:docMk/>
            <pc:sldMk cId="0" sldId="357"/>
            <ac:picMk id="8" creationId="{FE87A258-CD72-4845-B712-5483CB16B447}"/>
          </ac:picMkLst>
        </pc:picChg>
        <pc:picChg chg="del mod">
          <ac:chgData name="Perini Raphaël" userId="c5b64534-2b1d-496e-8eb9-d76f12a8ec86" providerId="ADAL" clId="{B19747B5-E220-324E-928E-7A4C238596F0}" dt="2021-02-04T08:52:34.822" v="2401" actId="478"/>
          <ac:picMkLst>
            <pc:docMk/>
            <pc:sldMk cId="0" sldId="357"/>
            <ac:picMk id="65539" creationId="{5D5D9CB6-2E0A-D44F-9800-B3DF5569FE97}"/>
          </ac:picMkLst>
        </pc:picChg>
        <pc:picChg chg="del">
          <ac:chgData name="Perini Raphaël" userId="c5b64534-2b1d-496e-8eb9-d76f12a8ec86" providerId="ADAL" clId="{B19747B5-E220-324E-928E-7A4C238596F0}" dt="2021-02-04T08:52:36.046" v="2402" actId="478"/>
          <ac:picMkLst>
            <pc:docMk/>
            <pc:sldMk cId="0" sldId="357"/>
            <ac:picMk id="65540" creationId="{0EC4CFEC-06FB-254F-B5A6-AD47A054BD31}"/>
          </ac:picMkLst>
        </pc:picChg>
        <pc:picChg chg="mod">
          <ac:chgData name="Perini Raphaël" userId="c5b64534-2b1d-496e-8eb9-d76f12a8ec86" providerId="ADAL" clId="{B19747B5-E220-324E-928E-7A4C238596F0}" dt="2021-02-04T08:53:34.850" v="2407" actId="1076"/>
          <ac:picMkLst>
            <pc:docMk/>
            <pc:sldMk cId="0" sldId="357"/>
            <ac:picMk id="65541" creationId="{956417C6-25C6-5548-A3CF-8C14344FBDD2}"/>
          </ac:picMkLst>
        </pc:picChg>
      </pc:sldChg>
      <pc:sldChg chg="addSp delSp modSp mod setBg">
        <pc:chgData name="Perini Raphaël" userId="c5b64534-2b1d-496e-8eb9-d76f12a8ec86" providerId="ADAL" clId="{B19747B5-E220-324E-928E-7A4C238596F0}" dt="2021-02-24T19:55:57.360" v="3651" actId="20577"/>
        <pc:sldMkLst>
          <pc:docMk/>
          <pc:sldMk cId="0" sldId="359"/>
        </pc:sldMkLst>
        <pc:spChg chg="mod">
          <ac:chgData name="Perini Raphaël" userId="c5b64534-2b1d-496e-8eb9-d76f12a8ec86" providerId="ADAL" clId="{B19747B5-E220-324E-928E-7A4C238596F0}" dt="2021-02-24T19:55:57.360" v="3651" actId="20577"/>
          <ac:spMkLst>
            <pc:docMk/>
            <pc:sldMk cId="0" sldId="359"/>
            <ac:spMk id="77826" creationId="{4686E0B5-5005-1B47-A983-EF83DDB8F411}"/>
          </ac:spMkLst>
        </pc:spChg>
        <pc:spChg chg="del">
          <ac:chgData name="Perini Raphaël" userId="c5b64534-2b1d-496e-8eb9-d76f12a8ec86" providerId="ADAL" clId="{B19747B5-E220-324E-928E-7A4C238596F0}" dt="2021-02-03T10:18:36.710" v="792" actId="478"/>
          <ac:spMkLst>
            <pc:docMk/>
            <pc:sldMk cId="0" sldId="359"/>
            <ac:spMk id="77827" creationId="{289F53A4-60E6-D949-A159-2B0C46039C2A}"/>
          </ac:spMkLst>
        </pc:spChg>
        <pc:picChg chg="add mod">
          <ac:chgData name="Perini Raphaël" userId="c5b64534-2b1d-496e-8eb9-d76f12a8ec86" providerId="ADAL" clId="{B19747B5-E220-324E-928E-7A4C238596F0}" dt="2021-02-03T10:18:37.692" v="793"/>
          <ac:picMkLst>
            <pc:docMk/>
            <pc:sldMk cId="0" sldId="359"/>
            <ac:picMk id="6" creationId="{1386CDE1-A2C1-0F45-B45F-8FE4F42FFA5F}"/>
          </ac:picMkLst>
        </pc:picChg>
      </pc:sldChg>
      <pc:sldChg chg="addSp delSp modSp del setBg">
        <pc:chgData name="Perini Raphaël" userId="c5b64534-2b1d-496e-8eb9-d76f12a8ec86" providerId="ADAL" clId="{B19747B5-E220-324E-928E-7A4C238596F0}" dt="2021-02-03T10:35:41.709" v="1831" actId="2696"/>
        <pc:sldMkLst>
          <pc:docMk/>
          <pc:sldMk cId="0" sldId="360"/>
        </pc:sldMkLst>
        <pc:spChg chg="del">
          <ac:chgData name="Perini Raphaël" userId="c5b64534-2b1d-496e-8eb9-d76f12a8ec86" providerId="ADAL" clId="{B19747B5-E220-324E-928E-7A4C238596F0}" dt="2021-02-03T10:13:47.386" v="744" actId="478"/>
          <ac:spMkLst>
            <pc:docMk/>
            <pc:sldMk cId="0" sldId="360"/>
            <ac:spMk id="45061" creationId="{4C00CAE9-1560-BA4D-9B66-80821F6F79DC}"/>
          </ac:spMkLst>
        </pc:spChg>
        <pc:picChg chg="add mod">
          <ac:chgData name="Perini Raphaël" userId="c5b64534-2b1d-496e-8eb9-d76f12a8ec86" providerId="ADAL" clId="{B19747B5-E220-324E-928E-7A4C238596F0}" dt="2021-02-03T10:13:48.604" v="745"/>
          <ac:picMkLst>
            <pc:docMk/>
            <pc:sldMk cId="0" sldId="360"/>
            <ac:picMk id="7" creationId="{E82C597E-6889-904A-889E-0A39DD507A87}"/>
          </ac:picMkLst>
        </pc:picChg>
      </pc:sldChg>
      <pc:sldChg chg="addSp delSp modSp mod setBg modNotesTx">
        <pc:chgData name="Perini Raphaël" userId="c5b64534-2b1d-496e-8eb9-d76f12a8ec86" providerId="ADAL" clId="{B19747B5-E220-324E-928E-7A4C238596F0}" dt="2021-02-08T05:52:04.048" v="3613"/>
        <pc:sldMkLst>
          <pc:docMk/>
          <pc:sldMk cId="0" sldId="361"/>
        </pc:sldMkLst>
        <pc:spChg chg="add mod">
          <ac:chgData name="Perini Raphaël" userId="c5b64534-2b1d-496e-8eb9-d76f12a8ec86" providerId="ADAL" clId="{B19747B5-E220-324E-928E-7A4C238596F0}" dt="2021-02-08T05:51:11.554" v="3612" actId="20577"/>
          <ac:spMkLst>
            <pc:docMk/>
            <pc:sldMk cId="0" sldId="361"/>
            <ac:spMk id="2" creationId="{B77A5C66-C53F-C24C-AAF3-21B9DAB9083D}"/>
          </ac:spMkLst>
        </pc:spChg>
        <pc:spChg chg="del mod">
          <ac:chgData name="Perini Raphaël" userId="c5b64534-2b1d-496e-8eb9-d76f12a8ec86" providerId="ADAL" clId="{B19747B5-E220-324E-928E-7A4C238596F0}" dt="2021-02-05T06:36:57.797" v="3081" actId="478"/>
          <ac:spMkLst>
            <pc:docMk/>
            <pc:sldMk cId="0" sldId="361"/>
            <ac:spMk id="6" creationId="{D28DE85A-5671-1A46-944F-DC848DBD9E1B}"/>
          </ac:spMkLst>
        </pc:spChg>
        <pc:spChg chg="del">
          <ac:chgData name="Perini Raphaël" userId="c5b64534-2b1d-496e-8eb9-d76f12a8ec86" providerId="ADAL" clId="{B19747B5-E220-324E-928E-7A4C238596F0}" dt="2021-02-05T06:36:59.193" v="3082" actId="478"/>
          <ac:spMkLst>
            <pc:docMk/>
            <pc:sldMk cId="0" sldId="361"/>
            <ac:spMk id="9" creationId="{5CF6879C-FE7A-744F-A27C-283EAF853E01}"/>
          </ac:spMkLst>
        </pc:spChg>
        <pc:spChg chg="del">
          <ac:chgData name="Perini Raphaël" userId="c5b64534-2b1d-496e-8eb9-d76f12a8ec86" providerId="ADAL" clId="{B19747B5-E220-324E-928E-7A4C238596F0}" dt="2021-02-05T06:37:06.322" v="3084" actId="478"/>
          <ac:spMkLst>
            <pc:docMk/>
            <pc:sldMk cId="0" sldId="361"/>
            <ac:spMk id="13" creationId="{F4A9FFE4-2F4A-5F42-86D6-5B7E876A0954}"/>
          </ac:spMkLst>
        </pc:spChg>
        <pc:spChg chg="del mod">
          <ac:chgData name="Perini Raphaël" userId="c5b64534-2b1d-496e-8eb9-d76f12a8ec86" providerId="ADAL" clId="{B19747B5-E220-324E-928E-7A4C238596F0}" dt="2021-02-05T06:36:56.053" v="3080" actId="478"/>
          <ac:spMkLst>
            <pc:docMk/>
            <pc:sldMk cId="0" sldId="361"/>
            <ac:spMk id="14" creationId="{92A8EACE-CDE1-F443-95CE-541954C87EC2}"/>
          </ac:spMkLst>
        </pc:spChg>
        <pc:spChg chg="mod">
          <ac:chgData name="Perini Raphaël" userId="c5b64534-2b1d-496e-8eb9-d76f12a8ec86" providerId="ADAL" clId="{B19747B5-E220-324E-928E-7A4C238596F0}" dt="2021-02-05T06:36:01.176" v="3073" actId="1076"/>
          <ac:spMkLst>
            <pc:docMk/>
            <pc:sldMk cId="0" sldId="361"/>
            <ac:spMk id="86017" creationId="{64BE3031-88ED-2047-B0BE-2FE1D91EDB8A}"/>
          </ac:spMkLst>
        </pc:spChg>
        <pc:spChg chg="del">
          <ac:chgData name="Perini Raphaël" userId="c5b64534-2b1d-496e-8eb9-d76f12a8ec86" providerId="ADAL" clId="{B19747B5-E220-324E-928E-7A4C238596F0}" dt="2021-02-05T06:44:44.262" v="3169" actId="478"/>
          <ac:spMkLst>
            <pc:docMk/>
            <pc:sldMk cId="0" sldId="361"/>
            <ac:spMk id="86025" creationId="{6670C148-44DA-434D-A4D8-DC8D6A8C9E3B}"/>
          </ac:spMkLst>
        </pc:spChg>
        <pc:picChg chg="add mod">
          <ac:chgData name="Perini Raphaël" userId="c5b64534-2b1d-496e-8eb9-d76f12a8ec86" providerId="ADAL" clId="{B19747B5-E220-324E-928E-7A4C238596F0}" dt="2021-02-05T06:44:44.985" v="3170"/>
          <ac:picMkLst>
            <pc:docMk/>
            <pc:sldMk cId="0" sldId="361"/>
            <ac:picMk id="12" creationId="{CAEFD38F-8493-DD4E-A3D9-02CF863DC4DC}"/>
          </ac:picMkLst>
        </pc:picChg>
        <pc:picChg chg="del">
          <ac:chgData name="Perini Raphaël" userId="c5b64534-2b1d-496e-8eb9-d76f12a8ec86" providerId="ADAL" clId="{B19747B5-E220-324E-928E-7A4C238596F0}" dt="2021-02-05T06:35:54.037" v="3070" actId="478"/>
          <ac:picMkLst>
            <pc:docMk/>
            <pc:sldMk cId="0" sldId="361"/>
            <ac:picMk id="86020" creationId="{43933D21-D058-1A46-9ECB-A1344402A1A6}"/>
          </ac:picMkLst>
        </pc:picChg>
        <pc:picChg chg="del">
          <ac:chgData name="Perini Raphaël" userId="c5b64534-2b1d-496e-8eb9-d76f12a8ec86" providerId="ADAL" clId="{B19747B5-E220-324E-928E-7A4C238596F0}" dt="2021-02-05T06:35:55.730" v="3071" actId="478"/>
          <ac:picMkLst>
            <pc:docMk/>
            <pc:sldMk cId="0" sldId="361"/>
            <ac:picMk id="86021" creationId="{77F8AE9F-AEE1-7541-94FE-29AACD8F08F9}"/>
          </ac:picMkLst>
        </pc:picChg>
        <pc:picChg chg="del mod">
          <ac:chgData name="Perini Raphaël" userId="c5b64534-2b1d-496e-8eb9-d76f12a8ec86" providerId="ADAL" clId="{B19747B5-E220-324E-928E-7A4C238596F0}" dt="2021-02-05T06:37:52.884" v="3089" actId="478"/>
          <ac:picMkLst>
            <pc:docMk/>
            <pc:sldMk cId="0" sldId="361"/>
            <ac:picMk id="86024" creationId="{191CCE08-88E0-9F4C-95FF-C6E86E88919F}"/>
          </ac:picMkLst>
        </pc:picChg>
      </pc:sldChg>
      <pc:sldChg chg="addSp delSp modSp mod setBg modNotesTx">
        <pc:chgData name="Perini Raphaël" userId="c5b64534-2b1d-496e-8eb9-d76f12a8ec86" providerId="ADAL" clId="{B19747B5-E220-324E-928E-7A4C238596F0}" dt="2021-02-08T05:52:04.048" v="3613"/>
        <pc:sldMkLst>
          <pc:docMk/>
          <pc:sldMk cId="0" sldId="362"/>
        </pc:sldMkLst>
        <pc:spChg chg="add mod">
          <ac:chgData name="Perini Raphaël" userId="c5b64534-2b1d-496e-8eb9-d76f12a8ec86" providerId="ADAL" clId="{B19747B5-E220-324E-928E-7A4C238596F0}" dt="2021-02-05T06:42:26.949" v="3135" actId="5793"/>
          <ac:spMkLst>
            <pc:docMk/>
            <pc:sldMk cId="0" sldId="362"/>
            <ac:spMk id="2" creationId="{4257E587-886C-1742-A9EA-E3EB0DDCDE86}"/>
          </ac:spMkLst>
        </pc:spChg>
        <pc:spChg chg="del mod">
          <ac:chgData name="Perini Raphaël" userId="c5b64534-2b1d-496e-8eb9-d76f12a8ec86" providerId="ADAL" clId="{B19747B5-E220-324E-928E-7A4C238596F0}" dt="2021-02-05T06:40:26.184" v="3114" actId="478"/>
          <ac:spMkLst>
            <pc:docMk/>
            <pc:sldMk cId="0" sldId="362"/>
            <ac:spMk id="18" creationId="{3A3D71A1-ECA9-894D-9AF3-3B7FB6F20789}"/>
          </ac:spMkLst>
        </pc:spChg>
        <pc:spChg chg="del mod">
          <ac:chgData name="Perini Raphaël" userId="c5b64534-2b1d-496e-8eb9-d76f12a8ec86" providerId="ADAL" clId="{B19747B5-E220-324E-928E-7A4C238596F0}" dt="2021-02-05T06:40:27.913" v="3115" actId="478"/>
          <ac:spMkLst>
            <pc:docMk/>
            <pc:sldMk cId="0" sldId="362"/>
            <ac:spMk id="19" creationId="{789BA5FF-B15E-6D45-AF52-CFA928D39466}"/>
          </ac:spMkLst>
        </pc:spChg>
        <pc:spChg chg="del mod">
          <ac:chgData name="Perini Raphaël" userId="c5b64534-2b1d-496e-8eb9-d76f12a8ec86" providerId="ADAL" clId="{B19747B5-E220-324E-928E-7A4C238596F0}" dt="2021-02-05T06:40:29.991" v="3116" actId="478"/>
          <ac:spMkLst>
            <pc:docMk/>
            <pc:sldMk cId="0" sldId="362"/>
            <ac:spMk id="20" creationId="{F31A33B8-DB09-F545-BDB8-F6DE3BDF810C}"/>
          </ac:spMkLst>
        </pc:spChg>
        <pc:spChg chg="del mod">
          <ac:chgData name="Perini Raphaël" userId="c5b64534-2b1d-496e-8eb9-d76f12a8ec86" providerId="ADAL" clId="{B19747B5-E220-324E-928E-7A4C238596F0}" dt="2021-02-05T06:40:31.700" v="3117" actId="478"/>
          <ac:spMkLst>
            <pc:docMk/>
            <pc:sldMk cId="0" sldId="362"/>
            <ac:spMk id="22" creationId="{09981D7F-73BE-A241-AC60-DD124730D20F}"/>
          </ac:spMkLst>
        </pc:spChg>
        <pc:spChg chg="mod">
          <ac:chgData name="Perini Raphaël" userId="c5b64534-2b1d-496e-8eb9-d76f12a8ec86" providerId="ADAL" clId="{B19747B5-E220-324E-928E-7A4C238596F0}" dt="2021-02-05T06:38:48.208" v="3096" actId="1076"/>
          <ac:spMkLst>
            <pc:docMk/>
            <pc:sldMk cId="0" sldId="362"/>
            <ac:spMk id="88065" creationId="{D9ED9A77-03BE-0C40-ADD8-3AC3844CFDCA}"/>
          </ac:spMkLst>
        </pc:spChg>
        <pc:picChg chg="add mod">
          <ac:chgData name="Perini Raphaël" userId="c5b64534-2b1d-496e-8eb9-d76f12a8ec86" providerId="ADAL" clId="{B19747B5-E220-324E-928E-7A4C238596F0}" dt="2021-02-05T06:44:48.815" v="3171"/>
          <ac:picMkLst>
            <pc:docMk/>
            <pc:sldMk cId="0" sldId="362"/>
            <ac:picMk id="11" creationId="{F1C9C475-DA07-D84C-BAED-6FB52773C9AE}"/>
          </ac:picMkLst>
        </pc:picChg>
        <pc:picChg chg="del">
          <ac:chgData name="Perini Raphaël" userId="c5b64534-2b1d-496e-8eb9-d76f12a8ec86" providerId="ADAL" clId="{B19747B5-E220-324E-928E-7A4C238596F0}" dt="2021-02-05T06:38:41.822" v="3093" actId="478"/>
          <ac:picMkLst>
            <pc:docMk/>
            <pc:sldMk cId="0" sldId="362"/>
            <ac:picMk id="88066" creationId="{2A102750-1C66-7348-9C61-BC92F567277D}"/>
          </ac:picMkLst>
        </pc:picChg>
        <pc:picChg chg="del">
          <ac:chgData name="Perini Raphaël" userId="c5b64534-2b1d-496e-8eb9-d76f12a8ec86" providerId="ADAL" clId="{B19747B5-E220-324E-928E-7A4C238596F0}" dt="2021-02-05T06:38:43.043" v="3094" actId="478"/>
          <ac:picMkLst>
            <pc:docMk/>
            <pc:sldMk cId="0" sldId="362"/>
            <ac:picMk id="88067" creationId="{29838511-FF43-0249-8984-0B0CAB41EB9D}"/>
          </ac:picMkLst>
        </pc:picChg>
        <pc:picChg chg="del mod">
          <ac:chgData name="Perini Raphaël" userId="c5b64534-2b1d-496e-8eb9-d76f12a8ec86" providerId="ADAL" clId="{B19747B5-E220-324E-928E-7A4C238596F0}" dt="2021-02-05T06:42:14.100" v="3133" actId="478"/>
          <ac:picMkLst>
            <pc:docMk/>
            <pc:sldMk cId="0" sldId="362"/>
            <ac:picMk id="88072" creationId="{93A89DF3-096C-894C-A0AB-A3521F9B232E}"/>
          </ac:picMkLst>
        </pc:picChg>
      </pc:sldChg>
      <pc:sldChg chg="addSp delSp modSp mod setBg modNotesTx">
        <pc:chgData name="Perini Raphaël" userId="c5b64534-2b1d-496e-8eb9-d76f12a8ec86" providerId="ADAL" clId="{B19747B5-E220-324E-928E-7A4C238596F0}" dt="2021-02-24T19:56:57.338" v="3653" actId="20577"/>
        <pc:sldMkLst>
          <pc:docMk/>
          <pc:sldMk cId="0" sldId="363"/>
        </pc:sldMkLst>
        <pc:spChg chg="add mod">
          <ac:chgData name="Perini Raphaël" userId="c5b64534-2b1d-496e-8eb9-d76f12a8ec86" providerId="ADAL" clId="{B19747B5-E220-324E-928E-7A4C238596F0}" dt="2021-02-24T19:56:57.338" v="3653" actId="20577"/>
          <ac:spMkLst>
            <pc:docMk/>
            <pc:sldMk cId="0" sldId="363"/>
            <ac:spMk id="2" creationId="{23FB5A7F-4C2B-E34C-B2CC-3189CC377490}"/>
          </ac:spMkLst>
        </pc:spChg>
        <pc:spChg chg="del">
          <ac:chgData name="Perini Raphaël" userId="c5b64534-2b1d-496e-8eb9-d76f12a8ec86" providerId="ADAL" clId="{B19747B5-E220-324E-928E-7A4C238596F0}" dt="2021-02-05T06:43:04.517" v="3144" actId="478"/>
          <ac:spMkLst>
            <pc:docMk/>
            <pc:sldMk cId="0" sldId="363"/>
            <ac:spMk id="33" creationId="{24B8F931-080B-A949-814A-21F0BD44D52B}"/>
          </ac:spMkLst>
        </pc:spChg>
        <pc:spChg chg="del">
          <ac:chgData name="Perini Raphaël" userId="c5b64534-2b1d-496e-8eb9-d76f12a8ec86" providerId="ADAL" clId="{B19747B5-E220-324E-928E-7A4C238596F0}" dt="2021-02-05T06:43:00.491" v="3142" actId="478"/>
          <ac:spMkLst>
            <pc:docMk/>
            <pc:sldMk cId="0" sldId="363"/>
            <ac:spMk id="34" creationId="{B2154826-17A2-BA4C-AC26-C6EEEAD3F381}"/>
          </ac:spMkLst>
        </pc:spChg>
        <pc:spChg chg="del">
          <ac:chgData name="Perini Raphaël" userId="c5b64534-2b1d-496e-8eb9-d76f12a8ec86" providerId="ADAL" clId="{B19747B5-E220-324E-928E-7A4C238596F0}" dt="2021-02-05T06:42:58.734" v="3141" actId="478"/>
          <ac:spMkLst>
            <pc:docMk/>
            <pc:sldMk cId="0" sldId="363"/>
            <ac:spMk id="35" creationId="{F0CD1D66-07CA-CA43-BDED-2F0E3C8BF3AC}"/>
          </ac:spMkLst>
        </pc:spChg>
        <pc:spChg chg="del">
          <ac:chgData name="Perini Raphaël" userId="c5b64534-2b1d-496e-8eb9-d76f12a8ec86" providerId="ADAL" clId="{B19747B5-E220-324E-928E-7A4C238596F0}" dt="2021-02-05T06:43:02.935" v="3143" actId="478"/>
          <ac:spMkLst>
            <pc:docMk/>
            <pc:sldMk cId="0" sldId="363"/>
            <ac:spMk id="36" creationId="{5E2C0376-E49A-D54A-BFE7-38C06C888DAB}"/>
          </ac:spMkLst>
        </pc:spChg>
        <pc:spChg chg="mod">
          <ac:chgData name="Perini Raphaël" userId="c5b64534-2b1d-496e-8eb9-d76f12a8ec86" providerId="ADAL" clId="{B19747B5-E220-324E-928E-7A4C238596F0}" dt="2021-02-05T06:42:55.491" v="3140" actId="1076"/>
          <ac:spMkLst>
            <pc:docMk/>
            <pc:sldMk cId="0" sldId="363"/>
            <ac:spMk id="90113" creationId="{0D20262B-8B4F-244D-938F-482D29D986A0}"/>
          </ac:spMkLst>
        </pc:spChg>
        <pc:picChg chg="add mod">
          <ac:chgData name="Perini Raphaël" userId="c5b64534-2b1d-496e-8eb9-d76f12a8ec86" providerId="ADAL" clId="{B19747B5-E220-324E-928E-7A4C238596F0}" dt="2021-02-05T06:44:52.785" v="3172"/>
          <ac:picMkLst>
            <pc:docMk/>
            <pc:sldMk cId="0" sldId="363"/>
            <ac:picMk id="11" creationId="{EBF0B9F6-1ACA-E649-A4FD-9B9E59A0998E}"/>
          </ac:picMkLst>
        </pc:picChg>
        <pc:picChg chg="del">
          <ac:chgData name="Perini Raphaël" userId="c5b64534-2b1d-496e-8eb9-d76f12a8ec86" providerId="ADAL" clId="{B19747B5-E220-324E-928E-7A4C238596F0}" dt="2021-02-05T06:42:49.037" v="3138" actId="478"/>
          <ac:picMkLst>
            <pc:docMk/>
            <pc:sldMk cId="0" sldId="363"/>
            <ac:picMk id="90118" creationId="{348D6E74-E9D0-3B40-9498-C05CE4164E70}"/>
          </ac:picMkLst>
        </pc:picChg>
        <pc:picChg chg="del">
          <ac:chgData name="Perini Raphaël" userId="c5b64534-2b1d-496e-8eb9-d76f12a8ec86" providerId="ADAL" clId="{B19747B5-E220-324E-928E-7A4C238596F0}" dt="2021-02-05T06:42:47.703" v="3137" actId="478"/>
          <ac:picMkLst>
            <pc:docMk/>
            <pc:sldMk cId="0" sldId="363"/>
            <ac:picMk id="90119" creationId="{6977C1FF-503C-2346-BAB6-C7C7DFF7E9F4}"/>
          </ac:picMkLst>
        </pc:picChg>
        <pc:picChg chg="del mod">
          <ac:chgData name="Perini Raphaël" userId="c5b64534-2b1d-496e-8eb9-d76f12a8ec86" providerId="ADAL" clId="{B19747B5-E220-324E-928E-7A4C238596F0}" dt="2021-02-05T06:44:19.035" v="3165" actId="478"/>
          <ac:picMkLst>
            <pc:docMk/>
            <pc:sldMk cId="0" sldId="363"/>
            <ac:picMk id="90120" creationId="{E85D26DB-B396-3E49-8C2B-594BA4956882}"/>
          </ac:picMkLst>
        </pc:picChg>
      </pc:sldChg>
      <pc:sldChg chg="addSp delSp modSp mod setBg modNotesTx">
        <pc:chgData name="Perini Raphaël" userId="c5b64534-2b1d-496e-8eb9-d76f12a8ec86" providerId="ADAL" clId="{B19747B5-E220-324E-928E-7A4C238596F0}" dt="2021-02-08T05:52:04.048" v="3613"/>
        <pc:sldMkLst>
          <pc:docMk/>
          <pc:sldMk cId="0" sldId="364"/>
        </pc:sldMkLst>
        <pc:spChg chg="add mod">
          <ac:chgData name="Perini Raphaël" userId="c5b64534-2b1d-496e-8eb9-d76f12a8ec86" providerId="ADAL" clId="{B19747B5-E220-324E-928E-7A4C238596F0}" dt="2021-02-05T06:57:08.314" v="3330" actId="20577"/>
          <ac:spMkLst>
            <pc:docMk/>
            <pc:sldMk cId="0" sldId="364"/>
            <ac:spMk id="2" creationId="{73BADD8A-3419-3A4B-B40B-DD57D60E1A47}"/>
          </ac:spMkLst>
        </pc:spChg>
        <pc:spChg chg="del">
          <ac:chgData name="Perini Raphaël" userId="c5b64534-2b1d-496e-8eb9-d76f12a8ec86" providerId="ADAL" clId="{B19747B5-E220-324E-928E-7A4C238596F0}" dt="2021-02-05T06:56:11.075" v="3315" actId="478"/>
          <ac:spMkLst>
            <pc:docMk/>
            <pc:sldMk cId="0" sldId="364"/>
            <ac:spMk id="16" creationId="{C68CB28A-C1B2-FE4B-A65B-8FDCBD37C1D1}"/>
          </ac:spMkLst>
        </pc:spChg>
        <pc:spChg chg="del mod">
          <ac:chgData name="Perini Raphaël" userId="c5b64534-2b1d-496e-8eb9-d76f12a8ec86" providerId="ADAL" clId="{B19747B5-E220-324E-928E-7A4C238596F0}" dt="2021-02-05T06:56:16.421" v="3319" actId="478"/>
          <ac:spMkLst>
            <pc:docMk/>
            <pc:sldMk cId="0" sldId="364"/>
            <ac:spMk id="17" creationId="{7DC70345-2FAB-9C45-8BD9-38446E9E1410}"/>
          </ac:spMkLst>
        </pc:spChg>
        <pc:spChg chg="del">
          <ac:chgData name="Perini Raphaël" userId="c5b64534-2b1d-496e-8eb9-d76f12a8ec86" providerId="ADAL" clId="{B19747B5-E220-324E-928E-7A4C238596F0}" dt="2021-02-05T06:56:08.932" v="3314" actId="478"/>
          <ac:spMkLst>
            <pc:docMk/>
            <pc:sldMk cId="0" sldId="364"/>
            <ac:spMk id="19" creationId="{6714F3CE-0284-A042-A9E5-E84033D30228}"/>
          </ac:spMkLst>
        </pc:spChg>
        <pc:spChg chg="del">
          <ac:chgData name="Perini Raphaël" userId="c5b64534-2b1d-496e-8eb9-d76f12a8ec86" providerId="ADAL" clId="{B19747B5-E220-324E-928E-7A4C238596F0}" dt="2021-02-05T06:56:13.654" v="3317" actId="478"/>
          <ac:spMkLst>
            <pc:docMk/>
            <pc:sldMk cId="0" sldId="364"/>
            <ac:spMk id="27" creationId="{9D5B00D5-9F74-4F45-9D6F-DE96E5DBAC3C}"/>
          </ac:spMkLst>
        </pc:spChg>
        <pc:spChg chg="mod">
          <ac:chgData name="Perini Raphaël" userId="c5b64534-2b1d-496e-8eb9-d76f12a8ec86" providerId="ADAL" clId="{B19747B5-E220-324E-928E-7A4C238596F0}" dt="2021-02-05T06:56:04.445" v="3311" actId="1076"/>
          <ac:spMkLst>
            <pc:docMk/>
            <pc:sldMk cId="0" sldId="364"/>
            <ac:spMk id="92162" creationId="{7504CE8C-35D2-E743-B533-9DC9447FB833}"/>
          </ac:spMkLst>
        </pc:spChg>
        <pc:picChg chg="add mod">
          <ac:chgData name="Perini Raphaël" userId="c5b64534-2b1d-496e-8eb9-d76f12a8ec86" providerId="ADAL" clId="{B19747B5-E220-324E-928E-7A4C238596F0}" dt="2021-02-05T06:57:30.906" v="3332"/>
          <ac:picMkLst>
            <pc:docMk/>
            <pc:sldMk cId="0" sldId="364"/>
            <ac:picMk id="11" creationId="{8FE77CC0-0736-B048-89FC-D65137CC05CD}"/>
          </ac:picMkLst>
        </pc:picChg>
        <pc:picChg chg="del">
          <ac:chgData name="Perini Raphaël" userId="c5b64534-2b1d-496e-8eb9-d76f12a8ec86" providerId="ADAL" clId="{B19747B5-E220-324E-928E-7A4C238596F0}" dt="2021-02-05T06:56:06.848" v="3313" actId="478"/>
          <ac:picMkLst>
            <pc:docMk/>
            <pc:sldMk cId="0" sldId="364"/>
            <ac:picMk id="92166" creationId="{E2CDF1D4-2DB8-EC4D-90D6-4F0A1849D0FA}"/>
          </ac:picMkLst>
        </pc:picChg>
        <pc:picChg chg="del">
          <ac:chgData name="Perini Raphaël" userId="c5b64534-2b1d-496e-8eb9-d76f12a8ec86" providerId="ADAL" clId="{B19747B5-E220-324E-928E-7A4C238596F0}" dt="2021-02-05T06:56:05.613" v="3312" actId="478"/>
          <ac:picMkLst>
            <pc:docMk/>
            <pc:sldMk cId="0" sldId="364"/>
            <ac:picMk id="92167" creationId="{D4451918-4B01-194F-A223-29D0137CB00F}"/>
          </ac:picMkLst>
        </pc:picChg>
        <pc:picChg chg="del">
          <ac:chgData name="Perini Raphaël" userId="c5b64534-2b1d-496e-8eb9-d76f12a8ec86" providerId="ADAL" clId="{B19747B5-E220-324E-928E-7A4C238596F0}" dt="2021-02-05T06:56:12.289" v="3316" actId="478"/>
          <ac:picMkLst>
            <pc:docMk/>
            <pc:sldMk cId="0" sldId="364"/>
            <ac:picMk id="92168" creationId="{B6C4CEE4-59E0-9C46-8FE2-4929E1A94A03}"/>
          </ac:picMkLst>
        </pc:picChg>
      </pc:sldChg>
      <pc:sldChg chg="addSp delSp modSp mod setBg modNotesTx">
        <pc:chgData name="Perini Raphaël" userId="c5b64534-2b1d-496e-8eb9-d76f12a8ec86" providerId="ADAL" clId="{B19747B5-E220-324E-928E-7A4C238596F0}" dt="2021-02-08T05:52:04.048" v="3613"/>
        <pc:sldMkLst>
          <pc:docMk/>
          <pc:sldMk cId="0" sldId="365"/>
        </pc:sldMkLst>
        <pc:spChg chg="add mod">
          <ac:chgData name="Perini Raphaël" userId="c5b64534-2b1d-496e-8eb9-d76f12a8ec86" providerId="ADAL" clId="{B19747B5-E220-324E-928E-7A4C238596F0}" dt="2021-02-05T07:39:38.106" v="3354" actId="122"/>
          <ac:spMkLst>
            <pc:docMk/>
            <pc:sldMk cId="0" sldId="365"/>
            <ac:spMk id="2" creationId="{1EDBFFF6-121F-3143-9D69-4F4BC79AEC7E}"/>
          </ac:spMkLst>
        </pc:spChg>
        <pc:spChg chg="del">
          <ac:chgData name="Perini Raphaël" userId="c5b64534-2b1d-496e-8eb9-d76f12a8ec86" providerId="ADAL" clId="{B19747B5-E220-324E-928E-7A4C238596F0}" dt="2021-02-05T07:37:54.838" v="3335" actId="478"/>
          <ac:spMkLst>
            <pc:docMk/>
            <pc:sldMk cId="0" sldId="365"/>
            <ac:spMk id="4" creationId="{2F521A81-28A4-4545-8D3B-AFFB4BBC7600}"/>
          </ac:spMkLst>
        </pc:spChg>
        <pc:spChg chg="del">
          <ac:chgData name="Perini Raphaël" userId="c5b64534-2b1d-496e-8eb9-d76f12a8ec86" providerId="ADAL" clId="{B19747B5-E220-324E-928E-7A4C238596F0}" dt="2021-02-05T07:37:52.543" v="3334" actId="478"/>
          <ac:spMkLst>
            <pc:docMk/>
            <pc:sldMk cId="0" sldId="365"/>
            <ac:spMk id="7" creationId="{771507B4-008F-AC46-8E68-4ACF9C520E95}"/>
          </ac:spMkLst>
        </pc:spChg>
        <pc:spChg chg="del">
          <ac:chgData name="Perini Raphaël" userId="c5b64534-2b1d-496e-8eb9-d76f12a8ec86" providerId="ADAL" clId="{B19747B5-E220-324E-928E-7A4C238596F0}" dt="2021-02-05T07:37:57.859" v="3337" actId="478"/>
          <ac:spMkLst>
            <pc:docMk/>
            <pc:sldMk cId="0" sldId="365"/>
            <ac:spMk id="11" creationId="{2F03BF2D-DFE8-C645-8CEB-F4797E1968C7}"/>
          </ac:spMkLst>
        </pc:spChg>
        <pc:spChg chg="del">
          <ac:chgData name="Perini Raphaël" userId="c5b64534-2b1d-496e-8eb9-d76f12a8ec86" providerId="ADAL" clId="{B19747B5-E220-324E-928E-7A4C238596F0}" dt="2021-02-05T07:37:51.035" v="3333" actId="478"/>
          <ac:spMkLst>
            <pc:docMk/>
            <pc:sldMk cId="0" sldId="365"/>
            <ac:spMk id="12" creationId="{58259820-8DF7-3C44-9E24-073ED5E598A1}"/>
          </ac:spMkLst>
        </pc:spChg>
        <pc:spChg chg="mod">
          <ac:chgData name="Perini Raphaël" userId="c5b64534-2b1d-496e-8eb9-d76f12a8ec86" providerId="ADAL" clId="{B19747B5-E220-324E-928E-7A4C238596F0}" dt="2021-02-05T07:38:05.865" v="3341" actId="1076"/>
          <ac:spMkLst>
            <pc:docMk/>
            <pc:sldMk cId="0" sldId="365"/>
            <ac:spMk id="94209" creationId="{B2BCF9DC-7251-7E44-8326-79A61AD0A91B}"/>
          </ac:spMkLst>
        </pc:spChg>
        <pc:picChg chg="add mod">
          <ac:chgData name="Perini Raphaël" userId="c5b64534-2b1d-496e-8eb9-d76f12a8ec86" providerId="ADAL" clId="{B19747B5-E220-324E-928E-7A4C238596F0}" dt="2021-02-05T07:39:10.690" v="3352"/>
          <ac:picMkLst>
            <pc:docMk/>
            <pc:sldMk cId="0" sldId="365"/>
            <ac:picMk id="13" creationId="{FB7C2F00-47E5-1D4A-93E8-20A7BD266D75}"/>
          </ac:picMkLst>
        </pc:picChg>
        <pc:picChg chg="del">
          <ac:chgData name="Perini Raphaël" userId="c5b64534-2b1d-496e-8eb9-d76f12a8ec86" providerId="ADAL" clId="{B19747B5-E220-324E-928E-7A4C238596F0}" dt="2021-02-05T07:38:00.695" v="3339" actId="478"/>
          <ac:picMkLst>
            <pc:docMk/>
            <pc:sldMk cId="0" sldId="365"/>
            <ac:picMk id="94212" creationId="{303EBA0B-9A38-2A40-9070-1DC4AD87C196}"/>
          </ac:picMkLst>
        </pc:picChg>
        <pc:picChg chg="del">
          <ac:chgData name="Perini Raphaël" userId="c5b64534-2b1d-496e-8eb9-d76f12a8ec86" providerId="ADAL" clId="{B19747B5-E220-324E-928E-7A4C238596F0}" dt="2021-02-05T07:37:59.428" v="3338" actId="478"/>
          <ac:picMkLst>
            <pc:docMk/>
            <pc:sldMk cId="0" sldId="365"/>
            <ac:picMk id="94213" creationId="{A554D09F-2526-E14A-89BB-B0BBE2EEA9E2}"/>
          </ac:picMkLst>
        </pc:picChg>
        <pc:picChg chg="del">
          <ac:chgData name="Perini Raphaël" userId="c5b64534-2b1d-496e-8eb9-d76f12a8ec86" providerId="ADAL" clId="{B19747B5-E220-324E-928E-7A4C238596F0}" dt="2021-02-05T07:37:56.039" v="3336" actId="478"/>
          <ac:picMkLst>
            <pc:docMk/>
            <pc:sldMk cId="0" sldId="365"/>
            <ac:picMk id="94216" creationId="{AD82CE56-2B3F-4A49-BA61-EF1BD611718D}"/>
          </ac:picMkLst>
        </pc:picChg>
      </pc:sldChg>
      <pc:sldChg chg="addSp delSp modSp mod setBg modNotesTx">
        <pc:chgData name="Perini Raphaël" userId="c5b64534-2b1d-496e-8eb9-d76f12a8ec86" providerId="ADAL" clId="{B19747B5-E220-324E-928E-7A4C238596F0}" dt="2021-02-08T05:52:04.048" v="3613"/>
        <pc:sldMkLst>
          <pc:docMk/>
          <pc:sldMk cId="0" sldId="366"/>
        </pc:sldMkLst>
        <pc:spChg chg="add mod">
          <ac:chgData name="Perini Raphaël" userId="c5b64534-2b1d-496e-8eb9-d76f12a8ec86" providerId="ADAL" clId="{B19747B5-E220-324E-928E-7A4C238596F0}" dt="2021-02-05T06:55:17.104" v="3308" actId="1076"/>
          <ac:spMkLst>
            <pc:docMk/>
            <pc:sldMk cId="0" sldId="366"/>
            <ac:spMk id="2" creationId="{0FC58E03-6348-8E41-BB71-013D838D0364}"/>
          </ac:spMkLst>
        </pc:spChg>
        <pc:spChg chg="del">
          <ac:chgData name="Perini Raphaël" userId="c5b64534-2b1d-496e-8eb9-d76f12a8ec86" providerId="ADAL" clId="{B19747B5-E220-324E-928E-7A4C238596F0}" dt="2021-02-05T06:54:20.757" v="3287" actId="478"/>
          <ac:spMkLst>
            <pc:docMk/>
            <pc:sldMk cId="0" sldId="366"/>
            <ac:spMk id="3" creationId="{C063CFBE-5B5E-5743-A26A-F5F4F6305167}"/>
          </ac:spMkLst>
        </pc:spChg>
        <pc:spChg chg="del">
          <ac:chgData name="Perini Raphaël" userId="c5b64534-2b1d-496e-8eb9-d76f12a8ec86" providerId="ADAL" clId="{B19747B5-E220-324E-928E-7A4C238596F0}" dt="2021-02-05T06:54:17.252" v="3285" actId="478"/>
          <ac:spMkLst>
            <pc:docMk/>
            <pc:sldMk cId="0" sldId="366"/>
            <ac:spMk id="4" creationId="{342C6A7A-9823-B740-A2D3-029EB9DAE28F}"/>
          </ac:spMkLst>
        </pc:spChg>
        <pc:spChg chg="del">
          <ac:chgData name="Perini Raphaël" userId="c5b64534-2b1d-496e-8eb9-d76f12a8ec86" providerId="ADAL" clId="{B19747B5-E220-324E-928E-7A4C238596F0}" dt="2021-02-05T06:54:18.628" v="3286" actId="478"/>
          <ac:spMkLst>
            <pc:docMk/>
            <pc:sldMk cId="0" sldId="366"/>
            <ac:spMk id="5" creationId="{25C66247-5A87-154E-82B6-F0DE393534D9}"/>
          </ac:spMkLst>
        </pc:spChg>
        <pc:spChg chg="del">
          <ac:chgData name="Perini Raphaël" userId="c5b64534-2b1d-496e-8eb9-d76f12a8ec86" providerId="ADAL" clId="{B19747B5-E220-324E-928E-7A4C238596F0}" dt="2021-02-05T06:54:23.471" v="3289" actId="478"/>
          <ac:spMkLst>
            <pc:docMk/>
            <pc:sldMk cId="0" sldId="366"/>
            <ac:spMk id="10" creationId="{9BFDDCEF-785B-9741-84C3-E7B66C3BF8F0}"/>
          </ac:spMkLst>
        </pc:spChg>
        <pc:spChg chg="mod">
          <ac:chgData name="Perini Raphaël" userId="c5b64534-2b1d-496e-8eb9-d76f12a8ec86" providerId="ADAL" clId="{B19747B5-E220-324E-928E-7A4C238596F0}" dt="2021-02-05T06:54:30.609" v="3293" actId="1076"/>
          <ac:spMkLst>
            <pc:docMk/>
            <pc:sldMk cId="0" sldId="366"/>
            <ac:spMk id="96257" creationId="{24921726-6915-074F-A063-4CD2D3EED982}"/>
          </ac:spMkLst>
        </pc:spChg>
        <pc:picChg chg="add mod">
          <ac:chgData name="Perini Raphaël" userId="c5b64534-2b1d-496e-8eb9-d76f12a8ec86" providerId="ADAL" clId="{B19747B5-E220-324E-928E-7A4C238596F0}" dt="2021-02-05T06:54:07.357" v="3284"/>
          <ac:picMkLst>
            <pc:docMk/>
            <pc:sldMk cId="0" sldId="366"/>
            <ac:picMk id="11" creationId="{16F594A3-F65A-884C-B11B-3C261FED76F4}"/>
          </ac:picMkLst>
        </pc:picChg>
        <pc:picChg chg="del">
          <ac:chgData name="Perini Raphaël" userId="c5b64534-2b1d-496e-8eb9-d76f12a8ec86" providerId="ADAL" clId="{B19747B5-E220-324E-928E-7A4C238596F0}" dt="2021-02-05T06:54:24.674" v="3290" actId="478"/>
          <ac:picMkLst>
            <pc:docMk/>
            <pc:sldMk cId="0" sldId="366"/>
            <ac:picMk id="96261" creationId="{F21EAD58-2B7E-5345-A11F-7AF4417F9F85}"/>
          </ac:picMkLst>
        </pc:picChg>
        <pc:picChg chg="del">
          <ac:chgData name="Perini Raphaël" userId="c5b64534-2b1d-496e-8eb9-d76f12a8ec86" providerId="ADAL" clId="{B19747B5-E220-324E-928E-7A4C238596F0}" dt="2021-02-05T06:54:25.913" v="3291" actId="478"/>
          <ac:picMkLst>
            <pc:docMk/>
            <pc:sldMk cId="0" sldId="366"/>
            <ac:picMk id="96262" creationId="{92EB08D1-F13B-9847-AFEA-0F2A1428B3E4}"/>
          </ac:picMkLst>
        </pc:picChg>
        <pc:picChg chg="del">
          <ac:chgData name="Perini Raphaël" userId="c5b64534-2b1d-496e-8eb9-d76f12a8ec86" providerId="ADAL" clId="{B19747B5-E220-324E-928E-7A4C238596F0}" dt="2021-02-05T06:54:22.006" v="3288" actId="478"/>
          <ac:picMkLst>
            <pc:docMk/>
            <pc:sldMk cId="0" sldId="366"/>
            <ac:picMk id="96264" creationId="{73E99B34-C82D-494C-8888-7F1F3659FA8A}"/>
          </ac:picMkLst>
        </pc:picChg>
      </pc:sldChg>
      <pc:sldChg chg="addSp delSp modSp mod setBg modNotesTx">
        <pc:chgData name="Perini Raphaël" userId="c5b64534-2b1d-496e-8eb9-d76f12a8ec86" providerId="ADAL" clId="{B19747B5-E220-324E-928E-7A4C238596F0}" dt="2021-02-08T05:52:04.048" v="3613"/>
        <pc:sldMkLst>
          <pc:docMk/>
          <pc:sldMk cId="0" sldId="367"/>
        </pc:sldMkLst>
        <pc:spChg chg="add mod">
          <ac:chgData name="Perini Raphaël" userId="c5b64534-2b1d-496e-8eb9-d76f12a8ec86" providerId="ADAL" clId="{B19747B5-E220-324E-928E-7A4C238596F0}" dt="2021-02-05T07:40:25.877" v="3368" actId="122"/>
          <ac:spMkLst>
            <pc:docMk/>
            <pc:sldMk cId="0" sldId="367"/>
            <ac:spMk id="2" creationId="{7F7EE17B-9D13-6840-829A-56C5AF37BC3D}"/>
          </ac:spMkLst>
        </pc:spChg>
        <pc:spChg chg="del">
          <ac:chgData name="Perini Raphaël" userId="c5b64534-2b1d-496e-8eb9-d76f12a8ec86" providerId="ADAL" clId="{B19747B5-E220-324E-928E-7A4C238596F0}" dt="2021-02-05T07:39:54.841" v="3361" actId="478"/>
          <ac:spMkLst>
            <pc:docMk/>
            <pc:sldMk cId="0" sldId="367"/>
            <ac:spMk id="3" creationId="{0EF90AD6-A7F5-E342-B6D6-1C4BF120F6A4}"/>
          </ac:spMkLst>
        </pc:spChg>
        <pc:spChg chg="del">
          <ac:chgData name="Perini Raphaël" userId="c5b64534-2b1d-496e-8eb9-d76f12a8ec86" providerId="ADAL" clId="{B19747B5-E220-324E-928E-7A4C238596F0}" dt="2021-02-05T07:39:53.522" v="3360" actId="478"/>
          <ac:spMkLst>
            <pc:docMk/>
            <pc:sldMk cId="0" sldId="367"/>
            <ac:spMk id="5" creationId="{7B0406AE-7883-C142-991E-0ED252BA5FC3}"/>
          </ac:spMkLst>
        </pc:spChg>
        <pc:spChg chg="del">
          <ac:chgData name="Perini Raphaël" userId="c5b64534-2b1d-496e-8eb9-d76f12a8ec86" providerId="ADAL" clId="{B19747B5-E220-324E-928E-7A4C238596F0}" dt="2021-02-05T07:39:48.634" v="3357" actId="478"/>
          <ac:spMkLst>
            <pc:docMk/>
            <pc:sldMk cId="0" sldId="367"/>
            <ac:spMk id="7" creationId="{6631C46A-B922-8049-B5E0-6AED4C3989B2}"/>
          </ac:spMkLst>
        </pc:spChg>
        <pc:spChg chg="del">
          <ac:chgData name="Perini Raphaël" userId="c5b64534-2b1d-496e-8eb9-d76f12a8ec86" providerId="ADAL" clId="{B19747B5-E220-324E-928E-7A4C238596F0}" dt="2021-02-05T07:39:51.530" v="3358" actId="478"/>
          <ac:spMkLst>
            <pc:docMk/>
            <pc:sldMk cId="0" sldId="367"/>
            <ac:spMk id="12" creationId="{A1006536-DBC8-4349-9574-C19C883D2F0D}"/>
          </ac:spMkLst>
        </pc:spChg>
        <pc:spChg chg="mod">
          <ac:chgData name="Perini Raphaël" userId="c5b64534-2b1d-496e-8eb9-d76f12a8ec86" providerId="ADAL" clId="{B19747B5-E220-324E-928E-7A4C238596F0}" dt="2021-02-05T07:40:01.172" v="3363" actId="1076"/>
          <ac:spMkLst>
            <pc:docMk/>
            <pc:sldMk cId="0" sldId="367"/>
            <ac:spMk id="98306" creationId="{D245104C-EF85-CE45-B703-511C4337130F}"/>
          </ac:spMkLst>
        </pc:spChg>
        <pc:picChg chg="add mod">
          <ac:chgData name="Perini Raphaël" userId="c5b64534-2b1d-496e-8eb9-d76f12a8ec86" providerId="ADAL" clId="{B19747B5-E220-324E-928E-7A4C238596F0}" dt="2021-02-05T07:40:49.374" v="3369"/>
          <ac:picMkLst>
            <pc:docMk/>
            <pc:sldMk cId="0" sldId="367"/>
            <ac:picMk id="11" creationId="{CA23B13C-6FCB-C348-AC12-FAB61F4F6D43}"/>
          </ac:picMkLst>
        </pc:picChg>
        <pc:picChg chg="del">
          <ac:chgData name="Perini Raphaël" userId="c5b64534-2b1d-496e-8eb9-d76f12a8ec86" providerId="ADAL" clId="{B19747B5-E220-324E-928E-7A4C238596F0}" dt="2021-02-05T07:39:47.868" v="3356" actId="478"/>
          <ac:picMkLst>
            <pc:docMk/>
            <pc:sldMk cId="0" sldId="367"/>
            <ac:picMk id="98310" creationId="{E8271EB3-E120-674B-86EB-B57F91B08DD6}"/>
          </ac:picMkLst>
        </pc:picChg>
        <pc:picChg chg="del">
          <ac:chgData name="Perini Raphaël" userId="c5b64534-2b1d-496e-8eb9-d76f12a8ec86" providerId="ADAL" clId="{B19747B5-E220-324E-928E-7A4C238596F0}" dt="2021-02-05T07:39:46.488" v="3355" actId="478"/>
          <ac:picMkLst>
            <pc:docMk/>
            <pc:sldMk cId="0" sldId="367"/>
            <ac:picMk id="98311" creationId="{C3386527-E00E-2742-8C54-76936BFCA7BF}"/>
          </ac:picMkLst>
        </pc:picChg>
        <pc:picChg chg="del">
          <ac:chgData name="Perini Raphaël" userId="c5b64534-2b1d-496e-8eb9-d76f12a8ec86" providerId="ADAL" clId="{B19747B5-E220-324E-928E-7A4C238596F0}" dt="2021-02-05T07:39:52.227" v="3359" actId="478"/>
          <ac:picMkLst>
            <pc:docMk/>
            <pc:sldMk cId="0" sldId="367"/>
            <ac:picMk id="98312" creationId="{7DC9570A-3F09-104E-BFEB-EF214AC8DC14}"/>
          </ac:picMkLst>
        </pc:picChg>
      </pc:sldChg>
      <pc:sldChg chg="addSp delSp modSp mod setBg modNotesTx">
        <pc:chgData name="Perini Raphaël" userId="c5b64534-2b1d-496e-8eb9-d76f12a8ec86" providerId="ADAL" clId="{B19747B5-E220-324E-928E-7A4C238596F0}" dt="2021-02-08T05:52:04.048" v="3613"/>
        <pc:sldMkLst>
          <pc:docMk/>
          <pc:sldMk cId="0" sldId="368"/>
        </pc:sldMkLst>
        <pc:spChg chg="add mod">
          <ac:chgData name="Perini Raphaël" userId="c5b64534-2b1d-496e-8eb9-d76f12a8ec86" providerId="ADAL" clId="{B19747B5-E220-324E-928E-7A4C238596F0}" dt="2021-02-05T06:53:23.466" v="3281" actId="255"/>
          <ac:spMkLst>
            <pc:docMk/>
            <pc:sldMk cId="0" sldId="368"/>
            <ac:spMk id="2" creationId="{9AA32430-1710-B348-A6D8-EF43F7FF8B06}"/>
          </ac:spMkLst>
        </pc:spChg>
        <pc:spChg chg="del mod">
          <ac:chgData name="Perini Raphaël" userId="c5b64534-2b1d-496e-8eb9-d76f12a8ec86" providerId="ADAL" clId="{B19747B5-E220-324E-928E-7A4C238596F0}" dt="2021-02-05T06:52:18.638" v="3259" actId="478"/>
          <ac:spMkLst>
            <pc:docMk/>
            <pc:sldMk cId="0" sldId="368"/>
            <ac:spMk id="5" creationId="{FD4F6D57-2432-2143-830B-697377C47C05}"/>
          </ac:spMkLst>
        </pc:spChg>
        <pc:spChg chg="del">
          <ac:chgData name="Perini Raphaël" userId="c5b64534-2b1d-496e-8eb9-d76f12a8ec86" providerId="ADAL" clId="{B19747B5-E220-324E-928E-7A4C238596F0}" dt="2021-02-05T06:52:21.182" v="3261" actId="478"/>
          <ac:spMkLst>
            <pc:docMk/>
            <pc:sldMk cId="0" sldId="368"/>
            <ac:spMk id="6" creationId="{F21ADD38-D597-B341-A368-C882F421247C}"/>
          </ac:spMkLst>
        </pc:spChg>
        <pc:spChg chg="del">
          <ac:chgData name="Perini Raphaël" userId="c5b64534-2b1d-496e-8eb9-d76f12a8ec86" providerId="ADAL" clId="{B19747B5-E220-324E-928E-7A4C238596F0}" dt="2021-02-05T06:52:22.358" v="3262" actId="478"/>
          <ac:spMkLst>
            <pc:docMk/>
            <pc:sldMk cId="0" sldId="368"/>
            <ac:spMk id="10" creationId="{A070C695-646E-254A-A530-F667CC2F2329}"/>
          </ac:spMkLst>
        </pc:spChg>
        <pc:spChg chg="del mod">
          <ac:chgData name="Perini Raphaël" userId="c5b64534-2b1d-496e-8eb9-d76f12a8ec86" providerId="ADAL" clId="{B19747B5-E220-324E-928E-7A4C238596F0}" dt="2021-02-05T06:52:19.920" v="3260" actId="478"/>
          <ac:spMkLst>
            <pc:docMk/>
            <pc:sldMk cId="0" sldId="368"/>
            <ac:spMk id="11" creationId="{C0332CED-90EB-EB47-B0AF-43B084445074}"/>
          </ac:spMkLst>
        </pc:spChg>
        <pc:spChg chg="mod">
          <ac:chgData name="Perini Raphaël" userId="c5b64534-2b1d-496e-8eb9-d76f12a8ec86" providerId="ADAL" clId="{B19747B5-E220-324E-928E-7A4C238596F0}" dt="2021-02-05T06:52:01.810" v="3256" actId="1076"/>
          <ac:spMkLst>
            <pc:docMk/>
            <pc:sldMk cId="0" sldId="368"/>
            <ac:spMk id="100353" creationId="{05FD7BF8-38C0-9F40-96D6-9DAC06B94937}"/>
          </ac:spMkLst>
        </pc:spChg>
        <pc:picChg chg="add mod">
          <ac:chgData name="Perini Raphaël" userId="c5b64534-2b1d-496e-8eb9-d76f12a8ec86" providerId="ADAL" clId="{B19747B5-E220-324E-928E-7A4C238596F0}" dt="2021-02-05T06:53:51.635" v="3283"/>
          <ac:picMkLst>
            <pc:docMk/>
            <pc:sldMk cId="0" sldId="368"/>
            <ac:picMk id="9" creationId="{31C493A1-CBBC-5D47-878E-3A6EACFC0D06}"/>
          </ac:picMkLst>
        </pc:picChg>
        <pc:picChg chg="del mod">
          <ac:chgData name="Perini Raphaël" userId="c5b64534-2b1d-496e-8eb9-d76f12a8ec86" providerId="ADAL" clId="{B19747B5-E220-324E-928E-7A4C238596F0}" dt="2021-02-05T06:53:08.348" v="3277" actId="478"/>
          <ac:picMkLst>
            <pc:docMk/>
            <pc:sldMk cId="0" sldId="368"/>
            <ac:picMk id="100358" creationId="{EEF3CDFB-5396-864C-A4B3-0BE108753F63}"/>
          </ac:picMkLst>
        </pc:picChg>
      </pc:sldChg>
      <pc:sldChg chg="addSp delSp modSp mod setBg modNotesTx">
        <pc:chgData name="Perini Raphaël" userId="c5b64534-2b1d-496e-8eb9-d76f12a8ec86" providerId="ADAL" clId="{B19747B5-E220-324E-928E-7A4C238596F0}" dt="2021-02-08T05:57:00.785" v="3638"/>
        <pc:sldMkLst>
          <pc:docMk/>
          <pc:sldMk cId="0" sldId="369"/>
        </pc:sldMkLst>
        <pc:spChg chg="mod">
          <ac:chgData name="Perini Raphaël" userId="c5b64534-2b1d-496e-8eb9-d76f12a8ec86" providerId="ADAL" clId="{B19747B5-E220-324E-928E-7A4C238596F0}" dt="2021-02-05T06:26:18.641" v="2824" actId="1076"/>
          <ac:spMkLst>
            <pc:docMk/>
            <pc:sldMk cId="0" sldId="369"/>
            <ac:spMk id="2" creationId="{4E93B437-D85C-E34E-82F9-1FC14695B421}"/>
          </ac:spMkLst>
        </pc:spChg>
        <pc:spChg chg="mod">
          <ac:chgData name="Perini Raphaël" userId="c5b64534-2b1d-496e-8eb9-d76f12a8ec86" providerId="ADAL" clId="{B19747B5-E220-324E-928E-7A4C238596F0}" dt="2021-02-05T06:26:29.777" v="2826" actId="122"/>
          <ac:spMkLst>
            <pc:docMk/>
            <pc:sldMk cId="0" sldId="369"/>
            <ac:spMk id="78850" creationId="{9EE112E5-D9B0-9F47-8C86-F2EA3490267C}"/>
          </ac:spMkLst>
        </pc:spChg>
        <pc:spChg chg="del">
          <ac:chgData name="Perini Raphaël" userId="c5b64534-2b1d-496e-8eb9-d76f12a8ec86" providerId="ADAL" clId="{B19747B5-E220-324E-928E-7A4C238596F0}" dt="2021-02-03T10:21:42.985" v="883" actId="478"/>
          <ac:spMkLst>
            <pc:docMk/>
            <pc:sldMk cId="0" sldId="369"/>
            <ac:spMk id="78851" creationId="{B84D6DD7-5D76-0347-BEF4-48EB6A1C52C3}"/>
          </ac:spMkLst>
        </pc:spChg>
        <pc:picChg chg="add mod">
          <ac:chgData name="Perini Raphaël" userId="c5b64534-2b1d-496e-8eb9-d76f12a8ec86" providerId="ADAL" clId="{B19747B5-E220-324E-928E-7A4C238596F0}" dt="2021-02-03T10:21:43.628" v="884"/>
          <ac:picMkLst>
            <pc:docMk/>
            <pc:sldMk cId="0" sldId="369"/>
            <ac:picMk id="5" creationId="{CC3FC674-0D03-2E41-89EA-4BC8B843EDB4}"/>
          </ac:picMkLst>
        </pc:picChg>
      </pc:sldChg>
      <pc:sldChg chg="addSp delSp modSp mod setBg modNotesTx">
        <pc:chgData name="Perini Raphaël" userId="c5b64534-2b1d-496e-8eb9-d76f12a8ec86" providerId="ADAL" clId="{B19747B5-E220-324E-928E-7A4C238596F0}" dt="2021-02-08T05:53:26.672" v="3618"/>
        <pc:sldMkLst>
          <pc:docMk/>
          <pc:sldMk cId="0" sldId="370"/>
        </pc:sldMkLst>
        <pc:spChg chg="mod">
          <ac:chgData name="Perini Raphaël" userId="c5b64534-2b1d-496e-8eb9-d76f12a8ec86" providerId="ADAL" clId="{B19747B5-E220-324E-928E-7A4C238596F0}" dt="2021-02-05T06:25:30.548" v="2817" actId="1076"/>
          <ac:spMkLst>
            <pc:docMk/>
            <pc:sldMk cId="0" sldId="370"/>
            <ac:spMk id="75777" creationId="{8A9A5233-7A55-5646-B7A9-0F23AF5E65A8}"/>
          </ac:spMkLst>
        </pc:spChg>
        <pc:spChg chg="mod">
          <ac:chgData name="Perini Raphaël" userId="c5b64534-2b1d-496e-8eb9-d76f12a8ec86" providerId="ADAL" clId="{B19747B5-E220-324E-928E-7A4C238596F0}" dt="2021-02-05T06:25:22.635" v="2814" actId="1076"/>
          <ac:spMkLst>
            <pc:docMk/>
            <pc:sldMk cId="0" sldId="370"/>
            <ac:spMk id="75778" creationId="{7E56BBA6-19EB-DD4A-BAD6-0B2773E43771}"/>
          </ac:spMkLst>
        </pc:spChg>
        <pc:spChg chg="del">
          <ac:chgData name="Perini Raphaël" userId="c5b64534-2b1d-496e-8eb9-d76f12a8ec86" providerId="ADAL" clId="{B19747B5-E220-324E-928E-7A4C238596F0}" dt="2021-02-03T10:18:13.484" v="787" actId="478"/>
          <ac:spMkLst>
            <pc:docMk/>
            <pc:sldMk cId="0" sldId="370"/>
            <ac:spMk id="75780" creationId="{E8079C47-1E54-7849-B92C-7429C560AC77}"/>
          </ac:spMkLst>
        </pc:spChg>
        <pc:picChg chg="add mod">
          <ac:chgData name="Perini Raphaël" userId="c5b64534-2b1d-496e-8eb9-d76f12a8ec86" providerId="ADAL" clId="{B19747B5-E220-324E-928E-7A4C238596F0}" dt="2021-02-03T10:18:15.025" v="788"/>
          <ac:picMkLst>
            <pc:docMk/>
            <pc:sldMk cId="0" sldId="370"/>
            <ac:picMk id="6" creationId="{EE2F1B62-D6AF-574F-9388-9EE990BD2973}"/>
          </ac:picMkLst>
        </pc:picChg>
        <pc:picChg chg="mod">
          <ac:chgData name="Perini Raphaël" userId="c5b64534-2b1d-496e-8eb9-d76f12a8ec86" providerId="ADAL" clId="{B19747B5-E220-324E-928E-7A4C238596F0}" dt="2021-02-05T06:25:32.530" v="2818" actId="1076"/>
          <ac:picMkLst>
            <pc:docMk/>
            <pc:sldMk cId="0" sldId="370"/>
            <ac:picMk id="75779" creationId="{A3E0BB14-9CCC-B942-9840-972CF88BDAC5}"/>
          </ac:picMkLst>
        </pc:picChg>
      </pc:sldChg>
      <pc:sldChg chg="addSp delSp modSp mod setBg modNotesTx">
        <pc:chgData name="Perini Raphaël" userId="c5b64534-2b1d-496e-8eb9-d76f12a8ec86" providerId="ADAL" clId="{B19747B5-E220-324E-928E-7A4C238596F0}" dt="2021-02-08T05:57:24.227" v="3641"/>
        <pc:sldMkLst>
          <pc:docMk/>
          <pc:sldMk cId="0" sldId="371"/>
        </pc:sldMkLst>
        <pc:spChg chg="mod">
          <ac:chgData name="Perini Raphaël" userId="c5b64534-2b1d-496e-8eb9-d76f12a8ec86" providerId="ADAL" clId="{B19747B5-E220-324E-928E-7A4C238596F0}" dt="2021-02-04T08:41:56.813" v="2167" actId="1076"/>
          <ac:spMkLst>
            <pc:docMk/>
            <pc:sldMk cId="0" sldId="371"/>
            <ac:spMk id="55297" creationId="{979C0718-D265-4342-8979-0103AE67CB72}"/>
          </ac:spMkLst>
        </pc:spChg>
        <pc:spChg chg="mod">
          <ac:chgData name="Perini Raphaël" userId="c5b64534-2b1d-496e-8eb9-d76f12a8ec86" providerId="ADAL" clId="{B19747B5-E220-324E-928E-7A4C238596F0}" dt="2021-02-04T08:40:58.520" v="2150" actId="1076"/>
          <ac:spMkLst>
            <pc:docMk/>
            <pc:sldMk cId="0" sldId="371"/>
            <ac:spMk id="55298" creationId="{38CD9096-2FEF-3241-9DC7-F86EA22C92C8}"/>
          </ac:spMkLst>
        </pc:spChg>
        <pc:spChg chg="del">
          <ac:chgData name="Perini Raphaël" userId="c5b64534-2b1d-496e-8eb9-d76f12a8ec86" providerId="ADAL" clId="{B19747B5-E220-324E-928E-7A4C238596F0}" dt="2021-02-03T10:15:42.330" v="757" actId="478"/>
          <ac:spMkLst>
            <pc:docMk/>
            <pc:sldMk cId="0" sldId="371"/>
            <ac:spMk id="55302" creationId="{819501AC-970B-BA45-A336-C5BDDE3DF14D}"/>
          </ac:spMkLst>
        </pc:spChg>
        <pc:picChg chg="add mod">
          <ac:chgData name="Perini Raphaël" userId="c5b64534-2b1d-496e-8eb9-d76f12a8ec86" providerId="ADAL" clId="{B19747B5-E220-324E-928E-7A4C238596F0}" dt="2021-02-03T10:15:43.422" v="758"/>
          <ac:picMkLst>
            <pc:docMk/>
            <pc:sldMk cId="0" sldId="371"/>
            <ac:picMk id="8" creationId="{85E29C0B-F627-8741-8605-F11E5B9257AA}"/>
          </ac:picMkLst>
        </pc:picChg>
        <pc:picChg chg="add mod">
          <ac:chgData name="Perini Raphaël" userId="c5b64534-2b1d-496e-8eb9-d76f12a8ec86" providerId="ADAL" clId="{B19747B5-E220-324E-928E-7A4C238596F0}" dt="2021-02-04T08:42:28.406" v="2170" actId="1076"/>
          <ac:picMkLst>
            <pc:docMk/>
            <pc:sldMk cId="0" sldId="371"/>
            <ac:picMk id="54274" creationId="{DDE20A06-C6C3-D741-84E2-D4498DC2397F}"/>
          </ac:picMkLst>
        </pc:picChg>
        <pc:picChg chg="mod">
          <ac:chgData name="Perini Raphaël" userId="c5b64534-2b1d-496e-8eb9-d76f12a8ec86" providerId="ADAL" clId="{B19747B5-E220-324E-928E-7A4C238596F0}" dt="2021-02-04T08:41:03.143" v="2151" actId="1076"/>
          <ac:picMkLst>
            <pc:docMk/>
            <pc:sldMk cId="0" sldId="371"/>
            <ac:picMk id="55299" creationId="{C7CBCCD8-A3A1-0C4A-A6AE-97A061337CAF}"/>
          </ac:picMkLst>
        </pc:picChg>
        <pc:picChg chg="mod">
          <ac:chgData name="Perini Raphaël" userId="c5b64534-2b1d-496e-8eb9-d76f12a8ec86" providerId="ADAL" clId="{B19747B5-E220-324E-928E-7A4C238596F0}" dt="2021-02-04T08:41:04.968" v="2152" actId="1076"/>
          <ac:picMkLst>
            <pc:docMk/>
            <pc:sldMk cId="0" sldId="371"/>
            <ac:picMk id="55300" creationId="{90E6E1F8-5C9F-2149-B076-7122D3B37C98}"/>
          </ac:picMkLst>
        </pc:picChg>
        <pc:picChg chg="del mod">
          <ac:chgData name="Perini Raphaël" userId="c5b64534-2b1d-496e-8eb9-d76f12a8ec86" providerId="ADAL" clId="{B19747B5-E220-324E-928E-7A4C238596F0}" dt="2021-02-04T08:42:23.784" v="2168" actId="478"/>
          <ac:picMkLst>
            <pc:docMk/>
            <pc:sldMk cId="0" sldId="371"/>
            <ac:picMk id="55301" creationId="{89CED672-49CA-9342-9E6E-9A4AD0E813F7}"/>
          </ac:picMkLst>
        </pc:picChg>
      </pc:sldChg>
      <pc:sldChg chg="addSp delSp modSp mod setBg modNotesTx">
        <pc:chgData name="Perini Raphaël" userId="c5b64534-2b1d-496e-8eb9-d76f12a8ec86" providerId="ADAL" clId="{B19747B5-E220-324E-928E-7A4C238596F0}" dt="2021-02-08T05:57:28.906" v="3642" actId="207"/>
        <pc:sldMkLst>
          <pc:docMk/>
          <pc:sldMk cId="0" sldId="372"/>
        </pc:sldMkLst>
        <pc:spChg chg="mod">
          <ac:chgData name="Perini Raphaël" userId="c5b64534-2b1d-496e-8eb9-d76f12a8ec86" providerId="ADAL" clId="{B19747B5-E220-324E-928E-7A4C238596F0}" dt="2021-02-08T05:57:28.906" v="3642" actId="207"/>
          <ac:spMkLst>
            <pc:docMk/>
            <pc:sldMk cId="0" sldId="372"/>
            <ac:spMk id="57345" creationId="{416913B5-B5B4-1840-9790-CA7BF435AD5E}"/>
          </ac:spMkLst>
        </pc:spChg>
        <pc:spChg chg="mod">
          <ac:chgData name="Perini Raphaël" userId="c5b64534-2b1d-496e-8eb9-d76f12a8ec86" providerId="ADAL" clId="{B19747B5-E220-324E-928E-7A4C238596F0}" dt="2021-02-04T08:43:08.758" v="2176" actId="1076"/>
          <ac:spMkLst>
            <pc:docMk/>
            <pc:sldMk cId="0" sldId="372"/>
            <ac:spMk id="57346" creationId="{02DD7F2B-2C5C-4344-8378-345F70C0E053}"/>
          </ac:spMkLst>
        </pc:spChg>
        <pc:spChg chg="del">
          <ac:chgData name="Perini Raphaël" userId="c5b64534-2b1d-496e-8eb9-d76f12a8ec86" providerId="ADAL" clId="{B19747B5-E220-324E-928E-7A4C238596F0}" dt="2021-02-03T10:15:49.813" v="759" actId="478"/>
          <ac:spMkLst>
            <pc:docMk/>
            <pc:sldMk cId="0" sldId="372"/>
            <ac:spMk id="57349" creationId="{C55AF5E0-D4CF-2145-9E81-2A66A43B723B}"/>
          </ac:spMkLst>
        </pc:spChg>
        <pc:picChg chg="add mod">
          <ac:chgData name="Perini Raphaël" userId="c5b64534-2b1d-496e-8eb9-d76f12a8ec86" providerId="ADAL" clId="{B19747B5-E220-324E-928E-7A4C238596F0}" dt="2021-02-03T10:15:50.639" v="760"/>
          <ac:picMkLst>
            <pc:docMk/>
            <pc:sldMk cId="0" sldId="372"/>
            <ac:picMk id="7" creationId="{BB687C28-44C3-9249-BD35-F9B11916BCD5}"/>
          </ac:picMkLst>
        </pc:picChg>
        <pc:picChg chg="mod">
          <ac:chgData name="Perini Raphaël" userId="c5b64534-2b1d-496e-8eb9-d76f12a8ec86" providerId="ADAL" clId="{B19747B5-E220-324E-928E-7A4C238596F0}" dt="2021-02-04T08:43:00.207" v="2173" actId="1076"/>
          <ac:picMkLst>
            <pc:docMk/>
            <pc:sldMk cId="0" sldId="372"/>
            <ac:picMk id="57347" creationId="{3DB75969-4087-D142-AF22-ABCC45416681}"/>
          </ac:picMkLst>
        </pc:picChg>
        <pc:picChg chg="mod">
          <ac:chgData name="Perini Raphaël" userId="c5b64534-2b1d-496e-8eb9-d76f12a8ec86" providerId="ADAL" clId="{B19747B5-E220-324E-928E-7A4C238596F0}" dt="2021-02-04T08:43:02.929" v="2174" actId="1076"/>
          <ac:picMkLst>
            <pc:docMk/>
            <pc:sldMk cId="0" sldId="372"/>
            <ac:picMk id="57348" creationId="{EB37F2D2-B1EA-B844-BE04-E8EE767F6398}"/>
          </ac:picMkLst>
        </pc:picChg>
      </pc:sldChg>
      <pc:sldChg chg="addSp delSp modSp mod setBg modNotesTx">
        <pc:chgData name="Perini Raphaël" userId="c5b64534-2b1d-496e-8eb9-d76f12a8ec86" providerId="ADAL" clId="{B19747B5-E220-324E-928E-7A4C238596F0}" dt="2021-02-08T05:57:10.264" v="3639"/>
        <pc:sldMkLst>
          <pc:docMk/>
          <pc:sldMk cId="0" sldId="373"/>
        </pc:sldMkLst>
        <pc:spChg chg="mod">
          <ac:chgData name="Perini Raphaël" userId="c5b64534-2b1d-496e-8eb9-d76f12a8ec86" providerId="ADAL" clId="{B19747B5-E220-324E-928E-7A4C238596F0}" dt="2021-02-08T05:50:24.129" v="3607" actId="20577"/>
          <ac:spMkLst>
            <pc:docMk/>
            <pc:sldMk cId="0" sldId="373"/>
            <ac:spMk id="71682" creationId="{D3BF4CC9-EAA6-814B-975C-F6BA5D2A585B}"/>
          </ac:spMkLst>
        </pc:spChg>
        <pc:spChg chg="del">
          <ac:chgData name="Perini Raphaël" userId="c5b64534-2b1d-496e-8eb9-d76f12a8ec86" providerId="ADAL" clId="{B19747B5-E220-324E-928E-7A4C238596F0}" dt="2021-02-03T10:17:33.529" v="777" actId="478"/>
          <ac:spMkLst>
            <pc:docMk/>
            <pc:sldMk cId="0" sldId="373"/>
            <ac:spMk id="71683" creationId="{E0B7E862-EAD4-874A-A087-F7780CCD2D7F}"/>
          </ac:spMkLst>
        </pc:spChg>
        <pc:picChg chg="add mod">
          <ac:chgData name="Perini Raphaël" userId="c5b64534-2b1d-496e-8eb9-d76f12a8ec86" providerId="ADAL" clId="{B19747B5-E220-324E-928E-7A4C238596F0}" dt="2021-02-03T10:17:35.595" v="778"/>
          <ac:picMkLst>
            <pc:docMk/>
            <pc:sldMk cId="0" sldId="373"/>
            <ac:picMk id="6" creationId="{0A243372-3689-BE49-829D-72F0F0A5FE95}"/>
          </ac:picMkLst>
        </pc:picChg>
      </pc:sldChg>
      <pc:sldChg chg="addSp delSp modSp mod setBg modNotesTx">
        <pc:chgData name="Perini Raphaël" userId="c5b64534-2b1d-496e-8eb9-d76f12a8ec86" providerId="ADAL" clId="{B19747B5-E220-324E-928E-7A4C238596F0}" dt="2021-02-08T05:57:10.264" v="3639"/>
        <pc:sldMkLst>
          <pc:docMk/>
          <pc:sldMk cId="0" sldId="374"/>
        </pc:sldMkLst>
        <pc:spChg chg="mod">
          <ac:chgData name="Perini Raphaël" userId="c5b64534-2b1d-496e-8eb9-d76f12a8ec86" providerId="ADAL" clId="{B19747B5-E220-324E-928E-7A4C238596F0}" dt="2021-02-04T09:27:23.446" v="2586" actId="207"/>
          <ac:spMkLst>
            <pc:docMk/>
            <pc:sldMk cId="0" sldId="374"/>
            <ac:spMk id="72706" creationId="{2A9873AC-B4E6-3947-92F0-B69A8023306C}"/>
          </ac:spMkLst>
        </pc:spChg>
        <pc:spChg chg="del">
          <ac:chgData name="Perini Raphaël" userId="c5b64534-2b1d-496e-8eb9-d76f12a8ec86" providerId="ADAL" clId="{B19747B5-E220-324E-928E-7A4C238596F0}" dt="2021-02-03T10:17:58.466" v="783" actId="478"/>
          <ac:spMkLst>
            <pc:docMk/>
            <pc:sldMk cId="0" sldId="374"/>
            <ac:spMk id="72707" creationId="{BB482F66-9D38-EA4B-8744-E797B3C01483}"/>
          </ac:spMkLst>
        </pc:spChg>
        <pc:picChg chg="add del mod">
          <ac:chgData name="Perini Raphaël" userId="c5b64534-2b1d-496e-8eb9-d76f12a8ec86" providerId="ADAL" clId="{B19747B5-E220-324E-928E-7A4C238596F0}" dt="2021-02-03T10:17:53.943" v="781"/>
          <ac:picMkLst>
            <pc:docMk/>
            <pc:sldMk cId="0" sldId="374"/>
            <ac:picMk id="6" creationId="{2E248ABF-AF3D-2D42-A43E-3935E9311F6C}"/>
          </ac:picMkLst>
        </pc:picChg>
        <pc:picChg chg="add mod">
          <ac:chgData name="Perini Raphaël" userId="c5b64534-2b1d-496e-8eb9-d76f12a8ec86" providerId="ADAL" clId="{B19747B5-E220-324E-928E-7A4C238596F0}" dt="2021-02-03T10:17:59.914" v="784"/>
          <ac:picMkLst>
            <pc:docMk/>
            <pc:sldMk cId="0" sldId="374"/>
            <ac:picMk id="7" creationId="{321C79E4-6CCB-0341-A60A-5690C48231F0}"/>
          </ac:picMkLst>
        </pc:picChg>
      </pc:sldChg>
      <pc:sldChg chg="new del">
        <pc:chgData name="Perini Raphaël" userId="c5b64534-2b1d-496e-8eb9-d76f12a8ec86" providerId="ADAL" clId="{B19747B5-E220-324E-928E-7A4C238596F0}" dt="2021-02-03T09:51:58.767" v="17" actId="680"/>
        <pc:sldMkLst>
          <pc:docMk/>
          <pc:sldMk cId="1797574083" sldId="375"/>
        </pc:sldMkLst>
      </pc:sldChg>
      <pc:sldChg chg="addSp delSp modSp add mod setBg">
        <pc:chgData name="Perini Raphaël" userId="c5b64534-2b1d-496e-8eb9-d76f12a8ec86" providerId="ADAL" clId="{B19747B5-E220-324E-928E-7A4C238596F0}" dt="2021-02-08T07:27:29.059" v="3643" actId="478"/>
        <pc:sldMkLst>
          <pc:docMk/>
          <pc:sldMk cId="1829874627" sldId="375"/>
        </pc:sldMkLst>
        <pc:spChg chg="add del mod">
          <ac:chgData name="Perini Raphaël" userId="c5b64534-2b1d-496e-8eb9-d76f12a8ec86" providerId="ADAL" clId="{B19747B5-E220-324E-928E-7A4C238596F0}" dt="2021-02-05T07:41:25.105" v="3376"/>
          <ac:spMkLst>
            <pc:docMk/>
            <pc:sldMk cId="1829874627" sldId="375"/>
            <ac:spMk id="2" creationId="{08FBE6ED-5A6A-8C4C-A226-FE8617DDBC0F}"/>
          </ac:spMkLst>
        </pc:spChg>
        <pc:spChg chg="add del mod">
          <ac:chgData name="Perini Raphaël" userId="c5b64534-2b1d-496e-8eb9-d76f12a8ec86" providerId="ADAL" clId="{B19747B5-E220-324E-928E-7A4C238596F0}" dt="2021-02-03T10:08:58.223" v="669"/>
          <ac:spMkLst>
            <pc:docMk/>
            <pc:sldMk cId="1829874627" sldId="375"/>
            <ac:spMk id="2" creationId="{6B69DA1C-1BE8-7041-B48F-2417D5E1A785}"/>
          </ac:spMkLst>
        </pc:spChg>
        <pc:spChg chg="mod">
          <ac:chgData name="Perini Raphaël" userId="c5b64534-2b1d-496e-8eb9-d76f12a8ec86" providerId="ADAL" clId="{B19747B5-E220-324E-928E-7A4C238596F0}" dt="2021-02-08T05:53:36.807" v="3619" actId="207"/>
          <ac:spMkLst>
            <pc:docMk/>
            <pc:sldMk cId="1829874627" sldId="375"/>
            <ac:spMk id="3" creationId="{105AE168-C5CD-434B-B3EB-EB36E4943B73}"/>
          </ac:spMkLst>
        </pc:spChg>
        <pc:spChg chg="add del mod">
          <ac:chgData name="Perini Raphaël" userId="c5b64534-2b1d-496e-8eb9-d76f12a8ec86" providerId="ADAL" clId="{B19747B5-E220-324E-928E-7A4C238596F0}" dt="2021-02-05T07:41:55.397" v="3415"/>
          <ac:spMkLst>
            <pc:docMk/>
            <pc:sldMk cId="1829874627" sldId="375"/>
            <ac:spMk id="4" creationId="{90A97C86-4370-E34E-8E91-8C2806CBCD40}"/>
          </ac:spMkLst>
        </pc:spChg>
        <pc:spChg chg="add del mod">
          <ac:chgData name="Perini Raphaël" userId="c5b64534-2b1d-496e-8eb9-d76f12a8ec86" providerId="ADAL" clId="{B19747B5-E220-324E-928E-7A4C238596F0}" dt="2021-02-03T10:09:40.724" v="674" actId="478"/>
          <ac:spMkLst>
            <pc:docMk/>
            <pc:sldMk cId="1829874627" sldId="375"/>
            <ac:spMk id="4" creationId="{CE7FE63E-8788-E648-B11A-6314A629555D}"/>
          </ac:spMkLst>
        </pc:spChg>
        <pc:spChg chg="add del mod">
          <ac:chgData name="Perini Raphaël" userId="c5b64534-2b1d-496e-8eb9-d76f12a8ec86" providerId="ADAL" clId="{B19747B5-E220-324E-928E-7A4C238596F0}" dt="2021-02-05T07:41:28.747" v="3380"/>
          <ac:spMkLst>
            <pc:docMk/>
            <pc:sldMk cId="1829874627" sldId="375"/>
            <ac:spMk id="5" creationId="{94EB355B-AE56-5E44-BC09-DBC3EF4D0EEA}"/>
          </ac:spMkLst>
        </pc:spChg>
        <pc:spChg chg="add del mod">
          <ac:chgData name="Perini Raphaël" userId="c5b64534-2b1d-496e-8eb9-d76f12a8ec86" providerId="ADAL" clId="{B19747B5-E220-324E-928E-7A4C238596F0}" dt="2021-02-05T07:41:56.439" v="3417"/>
          <ac:spMkLst>
            <pc:docMk/>
            <pc:sldMk cId="1829874627" sldId="375"/>
            <ac:spMk id="6" creationId="{BC7EFD5F-23C8-BC4D-966F-61623EDE75A0}"/>
          </ac:spMkLst>
        </pc:spChg>
        <pc:spChg chg="mod">
          <ac:chgData name="Perini Raphaël" userId="c5b64534-2b1d-496e-8eb9-d76f12a8ec86" providerId="ADAL" clId="{B19747B5-E220-324E-928E-7A4C238596F0}" dt="2021-02-08T05:56:33.914" v="3636" actId="207"/>
          <ac:spMkLst>
            <pc:docMk/>
            <pc:sldMk cId="1829874627" sldId="375"/>
            <ac:spMk id="7" creationId="{23017275-8FA0-7C49-83E5-DB85667E2113}"/>
          </ac:spMkLst>
        </pc:spChg>
        <pc:spChg chg="mod">
          <ac:chgData name="Perini Raphaël" userId="c5b64534-2b1d-496e-8eb9-d76f12a8ec86" providerId="ADAL" clId="{B19747B5-E220-324E-928E-7A4C238596F0}" dt="2021-02-08T05:52:18.546" v="3614" actId="207"/>
          <ac:spMkLst>
            <pc:docMk/>
            <pc:sldMk cId="1829874627" sldId="375"/>
            <ac:spMk id="8" creationId="{FA762CCF-E8A0-614F-A6E1-27973940791B}"/>
          </ac:spMkLst>
        </pc:spChg>
        <pc:spChg chg="add del mod">
          <ac:chgData name="Perini Raphaël" userId="c5b64534-2b1d-496e-8eb9-d76f12a8ec86" providerId="ADAL" clId="{B19747B5-E220-324E-928E-7A4C238596F0}" dt="2021-02-05T07:41:54.758" v="3413" actId="478"/>
          <ac:spMkLst>
            <pc:docMk/>
            <pc:sldMk cId="1829874627" sldId="375"/>
            <ac:spMk id="10" creationId="{F77940C7-941C-D14E-827D-C87D93F08EA7}"/>
          </ac:spMkLst>
        </pc:spChg>
        <pc:spChg chg="add del mod">
          <ac:chgData name="Perini Raphaël" userId="c5b64534-2b1d-496e-8eb9-d76f12a8ec86" providerId="ADAL" clId="{B19747B5-E220-324E-928E-7A4C238596F0}" dt="2021-02-08T07:27:29.059" v="3643" actId="478"/>
          <ac:spMkLst>
            <pc:docMk/>
            <pc:sldMk cId="1829874627" sldId="375"/>
            <ac:spMk id="11" creationId="{214B420B-0141-6242-8488-99790D153A60}"/>
          </ac:spMkLst>
        </pc:spChg>
        <pc:spChg chg="mod">
          <ac:chgData name="Perini Raphaël" userId="c5b64534-2b1d-496e-8eb9-d76f12a8ec86" providerId="ADAL" clId="{B19747B5-E220-324E-928E-7A4C238596F0}" dt="2021-02-08T05:47:30.277" v="3519" actId="20577"/>
          <ac:spMkLst>
            <pc:docMk/>
            <pc:sldMk cId="1829874627" sldId="375"/>
            <ac:spMk id="106498" creationId="{2C68C5FC-0D23-A84C-8135-52ED1B16E2CC}"/>
          </ac:spMkLst>
        </pc:spChg>
        <pc:spChg chg="del">
          <ac:chgData name="Perini Raphaël" userId="c5b64534-2b1d-496e-8eb9-d76f12a8ec86" providerId="ADAL" clId="{B19747B5-E220-324E-928E-7A4C238596F0}" dt="2021-02-05T06:45:24.718" v="3174" actId="478"/>
          <ac:spMkLst>
            <pc:docMk/>
            <pc:sldMk cId="1829874627" sldId="375"/>
            <ac:spMk id="106499" creationId="{DA9B366A-8D3B-6848-896C-D10E8A1DF852}"/>
          </ac:spMkLst>
        </pc:spChg>
        <pc:picChg chg="add mod">
          <ac:chgData name="Perini Raphaël" userId="c5b64534-2b1d-496e-8eb9-d76f12a8ec86" providerId="ADAL" clId="{B19747B5-E220-324E-928E-7A4C238596F0}" dt="2021-02-05T06:45:25.694" v="3175"/>
          <ac:picMkLst>
            <pc:docMk/>
            <pc:sldMk cId="1829874627" sldId="375"/>
            <ac:picMk id="9" creationId="{1D401E17-70BB-004C-B704-3935042D9EA9}"/>
          </ac:picMkLst>
        </pc:picChg>
      </pc:sldChg>
      <pc:sldChg chg="delSp modSp add mod setBg modNotesTx">
        <pc:chgData name="Perini Raphaël" userId="c5b64534-2b1d-496e-8eb9-d76f12a8ec86" providerId="ADAL" clId="{B19747B5-E220-324E-928E-7A4C238596F0}" dt="2021-02-08T05:53:03.882" v="3615"/>
        <pc:sldMkLst>
          <pc:docMk/>
          <pc:sldMk cId="587695211" sldId="376"/>
        </pc:sldMkLst>
        <pc:spChg chg="mod">
          <ac:chgData name="Perini Raphaël" userId="c5b64534-2b1d-496e-8eb9-d76f12a8ec86" providerId="ADAL" clId="{B19747B5-E220-324E-928E-7A4C238596F0}" dt="2021-02-03T10:35:25.956" v="1830" actId="121"/>
          <ac:spMkLst>
            <pc:docMk/>
            <pc:sldMk cId="587695211" sldId="376"/>
            <ac:spMk id="8" creationId="{12C012EF-BE04-634E-AA55-0773C023A80B}"/>
          </ac:spMkLst>
        </pc:spChg>
        <pc:spChg chg="del">
          <ac:chgData name="Perini Raphaël" userId="c5b64534-2b1d-496e-8eb9-d76f12a8ec86" providerId="ADAL" clId="{B19747B5-E220-324E-928E-7A4C238596F0}" dt="2021-02-03T10:30:50.334" v="1563" actId="478"/>
          <ac:spMkLst>
            <pc:docMk/>
            <pc:sldMk cId="587695211" sldId="376"/>
            <ac:spMk id="43009" creationId="{38DDA79E-54E3-3444-BF52-AE00113F9FC3}"/>
          </ac:spMkLst>
        </pc:spChg>
        <pc:spChg chg="mod">
          <ac:chgData name="Perini Raphaël" userId="c5b64534-2b1d-496e-8eb9-d76f12a8ec86" providerId="ADAL" clId="{B19747B5-E220-324E-928E-7A4C238596F0}" dt="2021-02-04T08:28:54.966" v="1925" actId="122"/>
          <ac:spMkLst>
            <pc:docMk/>
            <pc:sldMk cId="587695211" sldId="376"/>
            <ac:spMk id="43010" creationId="{45EEF9C6-6AFE-9546-928B-B167D9F5C417}"/>
          </ac:spMkLst>
        </pc:spChg>
        <pc:picChg chg="mod">
          <ac:chgData name="Perini Raphaël" userId="c5b64534-2b1d-496e-8eb9-d76f12a8ec86" providerId="ADAL" clId="{B19747B5-E220-324E-928E-7A4C238596F0}" dt="2021-02-04T08:29:05.585" v="1926" actId="1076"/>
          <ac:picMkLst>
            <pc:docMk/>
            <pc:sldMk cId="587695211" sldId="376"/>
            <ac:picMk id="43011" creationId="{6BB8FE0B-77F5-EE43-8C65-B6F4EC7CD02B}"/>
          </ac:picMkLst>
        </pc:picChg>
        <pc:picChg chg="mod">
          <ac:chgData name="Perini Raphaël" userId="c5b64534-2b1d-496e-8eb9-d76f12a8ec86" providerId="ADAL" clId="{B19747B5-E220-324E-928E-7A4C238596F0}" dt="2021-02-04T08:29:09.241" v="1927" actId="1076"/>
          <ac:picMkLst>
            <pc:docMk/>
            <pc:sldMk cId="587695211" sldId="376"/>
            <ac:picMk id="43012" creationId="{1B8325B7-90C9-684A-AAD0-FD07DAC482CE}"/>
          </ac:picMkLst>
        </pc:picChg>
      </pc:sldChg>
      <pc:sldMasterChg chg="addSp modSldLayout">
        <pc:chgData name="Perini Raphaël" userId="c5b64534-2b1d-496e-8eb9-d76f12a8ec86" providerId="ADAL" clId="{B19747B5-E220-324E-928E-7A4C238596F0}" dt="2021-02-03T09:51:47.593" v="8"/>
        <pc:sldMasterMkLst>
          <pc:docMk/>
          <pc:sldMasterMk cId="578918714" sldId="2147487047"/>
        </pc:sldMasterMkLst>
        <pc:spChg chg="add">
          <ac:chgData name="Perini Raphaël" userId="c5b64534-2b1d-496e-8eb9-d76f12a8ec86" providerId="ADAL" clId="{B19747B5-E220-324E-928E-7A4C238596F0}" dt="2021-02-03T09:51:47.593" v="8"/>
          <ac:spMkLst>
            <pc:docMk/>
            <pc:sldMasterMk cId="578918714" sldId="2147487047"/>
            <ac:spMk id="18" creationId="{5421EBCF-04C9-F145-A22F-641BEA9C232B}"/>
          </ac:spMkLst>
        </pc:spChg>
        <pc:sldLayoutChg chg="addSp">
          <pc:chgData name="Perini Raphaël" userId="c5b64534-2b1d-496e-8eb9-d76f12a8ec86" providerId="ADAL" clId="{B19747B5-E220-324E-928E-7A4C238596F0}" dt="2021-02-03T09:51:47.593" v="8"/>
          <pc:sldLayoutMkLst>
            <pc:docMk/>
            <pc:sldMasterMk cId="578918714" sldId="2147487047"/>
            <pc:sldLayoutMk cId="44499310" sldId="2147487048"/>
          </pc:sldLayoutMkLst>
          <pc:spChg chg="add">
            <ac:chgData name="Perini Raphaël" userId="c5b64534-2b1d-496e-8eb9-d76f12a8ec86" providerId="ADAL" clId="{B19747B5-E220-324E-928E-7A4C238596F0}" dt="2021-02-03T09:51:47.593" v="8"/>
            <ac:spMkLst>
              <pc:docMk/>
              <pc:sldMasterMk cId="578918714" sldId="2147487047"/>
              <pc:sldLayoutMk cId="44499310" sldId="2147487048"/>
              <ac:spMk id="26" creationId="{B030D2AB-7557-2749-B556-CA3932169F2B}"/>
            </ac:spMkLst>
          </pc:spChg>
        </pc:sldLayoutChg>
        <pc:sldLayoutChg chg="addSp">
          <pc:chgData name="Perini Raphaël" userId="c5b64534-2b1d-496e-8eb9-d76f12a8ec86" providerId="ADAL" clId="{B19747B5-E220-324E-928E-7A4C238596F0}" dt="2021-02-03T09:51:47.593" v="8"/>
          <pc:sldLayoutMkLst>
            <pc:docMk/>
            <pc:sldMasterMk cId="578918714" sldId="2147487047"/>
            <pc:sldLayoutMk cId="85190993" sldId="2147487049"/>
          </pc:sldLayoutMkLst>
          <pc:spChg chg="add">
            <ac:chgData name="Perini Raphaël" userId="c5b64534-2b1d-496e-8eb9-d76f12a8ec86" providerId="ADAL" clId="{B19747B5-E220-324E-928E-7A4C238596F0}" dt="2021-02-03T09:51:47.593" v="8"/>
            <ac:spMkLst>
              <pc:docMk/>
              <pc:sldMasterMk cId="578918714" sldId="2147487047"/>
              <pc:sldLayoutMk cId="85190993" sldId="2147487049"/>
              <ac:spMk id="7" creationId="{2B6B4899-9D28-7441-AC48-65A03E5B1EA7}"/>
            </ac:spMkLst>
          </pc:spChg>
          <pc:spChg chg="add">
            <ac:chgData name="Perini Raphaël" userId="c5b64534-2b1d-496e-8eb9-d76f12a8ec86" providerId="ADAL" clId="{B19747B5-E220-324E-928E-7A4C238596F0}" dt="2021-02-03T09:51:47.593" v="8"/>
            <ac:spMkLst>
              <pc:docMk/>
              <pc:sldMasterMk cId="578918714" sldId="2147487047"/>
              <pc:sldLayoutMk cId="85190993" sldId="2147487049"/>
              <ac:spMk id="8" creationId="{7755C5A5-7AA1-E340-9312-25A9BB32826E}"/>
            </ac:spMkLst>
          </pc:spChg>
          <pc:spChg chg="add">
            <ac:chgData name="Perini Raphaël" userId="c5b64534-2b1d-496e-8eb9-d76f12a8ec86" providerId="ADAL" clId="{B19747B5-E220-324E-928E-7A4C238596F0}" dt="2021-02-03T09:51:47.593" v="8"/>
            <ac:spMkLst>
              <pc:docMk/>
              <pc:sldMasterMk cId="578918714" sldId="2147487047"/>
              <pc:sldLayoutMk cId="85190993" sldId="2147487049"/>
              <ac:spMk id="9" creationId="{BF30FEE1-C830-0D49-9BC9-CF38162B36E2}"/>
            </ac:spMkLst>
          </pc:spChg>
        </pc:sldLayoutChg>
      </pc:sldMasterChg>
      <pc:sldMasterChg chg="addSp modSldLayout">
        <pc:chgData name="Perini Raphaël" userId="c5b64534-2b1d-496e-8eb9-d76f12a8ec86" providerId="ADAL" clId="{B19747B5-E220-324E-928E-7A4C238596F0}" dt="2021-02-03T09:50:19.452" v="0"/>
        <pc:sldMasterMkLst>
          <pc:docMk/>
          <pc:sldMasterMk cId="1967570914" sldId="2147487047"/>
        </pc:sldMasterMkLst>
        <pc:spChg chg="add">
          <ac:chgData name="Perini Raphaël" userId="c5b64534-2b1d-496e-8eb9-d76f12a8ec86" providerId="ADAL" clId="{B19747B5-E220-324E-928E-7A4C238596F0}" dt="2021-02-03T09:50:19.452" v="0"/>
          <ac:spMkLst>
            <pc:docMk/>
            <pc:sldMasterMk cId="1967570914" sldId="2147487047"/>
            <ac:spMk id="8" creationId="{D8D84509-0E3C-CC40-8090-32FA55424263}"/>
          </ac:spMkLst>
        </pc:spChg>
        <pc:sldLayoutChg chg="addSp">
          <pc:chgData name="Perini Raphaël" userId="c5b64534-2b1d-496e-8eb9-d76f12a8ec86" providerId="ADAL" clId="{B19747B5-E220-324E-928E-7A4C238596F0}" dt="2021-02-03T09:50:19.452" v="0"/>
          <pc:sldLayoutMkLst>
            <pc:docMk/>
            <pc:sldMasterMk cId="1967570914" sldId="2147487047"/>
            <pc:sldLayoutMk cId="4131182072" sldId="2147487048"/>
          </pc:sldLayoutMkLst>
          <pc:spChg chg="add">
            <ac:chgData name="Perini Raphaël" userId="c5b64534-2b1d-496e-8eb9-d76f12a8ec86" providerId="ADAL" clId="{B19747B5-E220-324E-928E-7A4C238596F0}" dt="2021-02-03T09:50:19.452" v="0"/>
            <ac:spMkLst>
              <pc:docMk/>
              <pc:sldMasterMk cId="1967570914" sldId="2147487047"/>
              <pc:sldLayoutMk cId="4131182072" sldId="2147487048"/>
              <ac:spMk id="11" creationId="{BC040459-6E7E-FE49-AD1F-EB4D1C220E5A}"/>
            </ac:spMkLst>
          </pc:spChg>
        </pc:sldLayoutChg>
        <pc:sldLayoutChg chg="addSp">
          <pc:chgData name="Perini Raphaël" userId="c5b64534-2b1d-496e-8eb9-d76f12a8ec86" providerId="ADAL" clId="{B19747B5-E220-324E-928E-7A4C238596F0}" dt="2021-02-03T09:50:19.452" v="0"/>
          <pc:sldLayoutMkLst>
            <pc:docMk/>
            <pc:sldMasterMk cId="1967570914" sldId="2147487047"/>
            <pc:sldLayoutMk cId="1634450351" sldId="2147487049"/>
          </pc:sldLayoutMkLst>
          <pc:spChg chg="add">
            <ac:chgData name="Perini Raphaël" userId="c5b64534-2b1d-496e-8eb9-d76f12a8ec86" providerId="ADAL" clId="{B19747B5-E220-324E-928E-7A4C238596F0}" dt="2021-02-03T09:50:19.452" v="0"/>
            <ac:spMkLst>
              <pc:docMk/>
              <pc:sldMasterMk cId="1967570914" sldId="2147487047"/>
              <pc:sldLayoutMk cId="1634450351" sldId="2147487049"/>
              <ac:spMk id="12" creationId="{00F5CF94-A0A6-4C4E-BAB4-945DCF667A54}"/>
            </ac:spMkLst>
          </pc:spChg>
          <pc:spChg chg="add">
            <ac:chgData name="Perini Raphaël" userId="c5b64534-2b1d-496e-8eb9-d76f12a8ec86" providerId="ADAL" clId="{B19747B5-E220-324E-928E-7A4C238596F0}" dt="2021-02-03T09:50:19.452" v="0"/>
            <ac:spMkLst>
              <pc:docMk/>
              <pc:sldMasterMk cId="1967570914" sldId="2147487047"/>
              <pc:sldLayoutMk cId="1634450351" sldId="2147487049"/>
              <ac:spMk id="13" creationId="{7C812B85-6DC5-4042-91FF-0AAA21741402}"/>
            </ac:spMkLst>
          </pc:spChg>
          <pc:spChg chg="add">
            <ac:chgData name="Perini Raphaël" userId="c5b64534-2b1d-496e-8eb9-d76f12a8ec86" providerId="ADAL" clId="{B19747B5-E220-324E-928E-7A4C238596F0}" dt="2021-02-03T09:50:19.452" v="0"/>
            <ac:spMkLst>
              <pc:docMk/>
              <pc:sldMasterMk cId="1967570914" sldId="2147487047"/>
              <pc:sldLayoutMk cId="1634450351" sldId="2147487049"/>
              <ac:spMk id="14" creationId="{81100C2B-D448-4A4A-A917-60168531D621}"/>
            </ac:spMkLst>
          </pc:spChg>
        </pc:sldLayoutChg>
      </pc:sldMasterChg>
      <pc:sldMasterChg chg="addSp modSldLayout">
        <pc:chgData name="Perini Raphaël" userId="c5b64534-2b1d-496e-8eb9-d76f12a8ec86" providerId="ADAL" clId="{B19747B5-E220-324E-928E-7A4C238596F0}" dt="2021-02-03T09:51:51.697" v="12"/>
        <pc:sldMasterMkLst>
          <pc:docMk/>
          <pc:sldMasterMk cId="2029980456" sldId="2147487065"/>
        </pc:sldMasterMkLst>
        <pc:spChg chg="add">
          <ac:chgData name="Perini Raphaël" userId="c5b64534-2b1d-496e-8eb9-d76f12a8ec86" providerId="ADAL" clId="{B19747B5-E220-324E-928E-7A4C238596F0}" dt="2021-02-03T09:51:51.697" v="12"/>
          <ac:spMkLst>
            <pc:docMk/>
            <pc:sldMasterMk cId="2029980456" sldId="2147487065"/>
            <ac:spMk id="18" creationId="{6191FA29-149F-1647-B56D-939C882F9E42}"/>
          </ac:spMkLst>
        </pc:spChg>
        <pc:sldLayoutChg chg="addSp">
          <pc:chgData name="Perini Raphaël" userId="c5b64534-2b1d-496e-8eb9-d76f12a8ec86" providerId="ADAL" clId="{B19747B5-E220-324E-928E-7A4C238596F0}" dt="2021-02-03T09:51:51.697" v="12"/>
          <pc:sldLayoutMkLst>
            <pc:docMk/>
            <pc:sldMasterMk cId="2029980456" sldId="2147487065"/>
            <pc:sldLayoutMk cId="3142778588" sldId="2147487066"/>
          </pc:sldLayoutMkLst>
          <pc:spChg chg="add">
            <ac:chgData name="Perini Raphaël" userId="c5b64534-2b1d-496e-8eb9-d76f12a8ec86" providerId="ADAL" clId="{B19747B5-E220-324E-928E-7A4C238596F0}" dt="2021-02-03T09:51:51.697" v="12"/>
            <ac:spMkLst>
              <pc:docMk/>
              <pc:sldMasterMk cId="2029980456" sldId="2147487065"/>
              <pc:sldLayoutMk cId="3142778588" sldId="2147487066"/>
              <ac:spMk id="26" creationId="{35E51EDB-427C-6D4B-BD8B-86F5977F6B90}"/>
            </ac:spMkLst>
          </pc:spChg>
        </pc:sldLayoutChg>
        <pc:sldLayoutChg chg="addSp">
          <pc:chgData name="Perini Raphaël" userId="c5b64534-2b1d-496e-8eb9-d76f12a8ec86" providerId="ADAL" clId="{B19747B5-E220-324E-928E-7A4C238596F0}" dt="2021-02-03T09:51:51.697" v="12"/>
          <pc:sldLayoutMkLst>
            <pc:docMk/>
            <pc:sldMasterMk cId="2029980456" sldId="2147487065"/>
            <pc:sldLayoutMk cId="1096597727" sldId="2147487067"/>
          </pc:sldLayoutMkLst>
          <pc:spChg chg="add">
            <ac:chgData name="Perini Raphaël" userId="c5b64534-2b1d-496e-8eb9-d76f12a8ec86" providerId="ADAL" clId="{B19747B5-E220-324E-928E-7A4C238596F0}" dt="2021-02-03T09:51:51.697" v="12"/>
            <ac:spMkLst>
              <pc:docMk/>
              <pc:sldMasterMk cId="2029980456" sldId="2147487065"/>
              <pc:sldLayoutMk cId="1096597727" sldId="2147487067"/>
              <ac:spMk id="7" creationId="{443B8A81-68B8-554B-8ED5-494634787540}"/>
            </ac:spMkLst>
          </pc:spChg>
          <pc:spChg chg="add">
            <ac:chgData name="Perini Raphaël" userId="c5b64534-2b1d-496e-8eb9-d76f12a8ec86" providerId="ADAL" clId="{B19747B5-E220-324E-928E-7A4C238596F0}" dt="2021-02-03T09:51:51.697" v="12"/>
            <ac:spMkLst>
              <pc:docMk/>
              <pc:sldMasterMk cId="2029980456" sldId="2147487065"/>
              <pc:sldLayoutMk cId="1096597727" sldId="2147487067"/>
              <ac:spMk id="8" creationId="{3074ACFF-5EE1-114E-8415-EEEF3EA0AB71}"/>
            </ac:spMkLst>
          </pc:spChg>
          <pc:spChg chg="add">
            <ac:chgData name="Perini Raphaël" userId="c5b64534-2b1d-496e-8eb9-d76f12a8ec86" providerId="ADAL" clId="{B19747B5-E220-324E-928E-7A4C238596F0}" dt="2021-02-03T09:51:51.697" v="12"/>
            <ac:spMkLst>
              <pc:docMk/>
              <pc:sldMasterMk cId="2029980456" sldId="2147487065"/>
              <pc:sldLayoutMk cId="1096597727" sldId="2147487067"/>
              <ac:spMk id="9" creationId="{BB1FE7B8-2325-1F41-B1E4-BCBAB19448B6}"/>
            </ac:spMkLst>
          </pc:spChg>
        </pc:sldLayoutChg>
      </pc:sldMasterChg>
      <pc:sldMasterChg chg="addSp modSldLayout">
        <pc:chgData name="Perini Raphaël" userId="c5b64534-2b1d-496e-8eb9-d76f12a8ec86" providerId="ADAL" clId="{B19747B5-E220-324E-928E-7A4C238596F0}" dt="2021-02-03T09:51:53.770" v="13"/>
        <pc:sldMasterMkLst>
          <pc:docMk/>
          <pc:sldMasterMk cId="1863451727" sldId="2147487083"/>
        </pc:sldMasterMkLst>
        <pc:spChg chg="add">
          <ac:chgData name="Perini Raphaël" userId="c5b64534-2b1d-496e-8eb9-d76f12a8ec86" providerId="ADAL" clId="{B19747B5-E220-324E-928E-7A4C238596F0}" dt="2021-02-03T09:51:53.770" v="13"/>
          <ac:spMkLst>
            <pc:docMk/>
            <pc:sldMasterMk cId="1863451727" sldId="2147487083"/>
            <ac:spMk id="18" creationId="{5C4AB4D1-2E22-C64B-A094-FBED7B9C8EC2}"/>
          </ac:spMkLst>
        </pc:spChg>
        <pc:sldLayoutChg chg="addSp">
          <pc:chgData name="Perini Raphaël" userId="c5b64534-2b1d-496e-8eb9-d76f12a8ec86" providerId="ADAL" clId="{B19747B5-E220-324E-928E-7A4C238596F0}" dt="2021-02-03T09:51:53.770" v="13"/>
          <pc:sldLayoutMkLst>
            <pc:docMk/>
            <pc:sldMasterMk cId="1863451727" sldId="2147487083"/>
            <pc:sldLayoutMk cId="4110529401" sldId="2147487084"/>
          </pc:sldLayoutMkLst>
          <pc:spChg chg="add">
            <ac:chgData name="Perini Raphaël" userId="c5b64534-2b1d-496e-8eb9-d76f12a8ec86" providerId="ADAL" clId="{B19747B5-E220-324E-928E-7A4C238596F0}" dt="2021-02-03T09:51:53.770" v="13"/>
            <ac:spMkLst>
              <pc:docMk/>
              <pc:sldMasterMk cId="1863451727" sldId="2147487083"/>
              <pc:sldLayoutMk cId="4110529401" sldId="2147487084"/>
              <ac:spMk id="26" creationId="{BBE86346-DDBA-5E47-944D-0AAC31DB67C1}"/>
            </ac:spMkLst>
          </pc:spChg>
        </pc:sldLayoutChg>
        <pc:sldLayoutChg chg="addSp">
          <pc:chgData name="Perini Raphaël" userId="c5b64534-2b1d-496e-8eb9-d76f12a8ec86" providerId="ADAL" clId="{B19747B5-E220-324E-928E-7A4C238596F0}" dt="2021-02-03T09:51:53.770" v="13"/>
          <pc:sldLayoutMkLst>
            <pc:docMk/>
            <pc:sldMasterMk cId="1863451727" sldId="2147487083"/>
            <pc:sldLayoutMk cId="2949866197" sldId="2147487085"/>
          </pc:sldLayoutMkLst>
          <pc:spChg chg="add">
            <ac:chgData name="Perini Raphaël" userId="c5b64534-2b1d-496e-8eb9-d76f12a8ec86" providerId="ADAL" clId="{B19747B5-E220-324E-928E-7A4C238596F0}" dt="2021-02-03T09:51:53.770" v="13"/>
            <ac:spMkLst>
              <pc:docMk/>
              <pc:sldMasterMk cId="1863451727" sldId="2147487083"/>
              <pc:sldLayoutMk cId="2949866197" sldId="2147487085"/>
              <ac:spMk id="7" creationId="{54DECDBC-E63F-ED4F-88E0-DC1E36F54407}"/>
            </ac:spMkLst>
          </pc:spChg>
          <pc:spChg chg="add">
            <ac:chgData name="Perini Raphaël" userId="c5b64534-2b1d-496e-8eb9-d76f12a8ec86" providerId="ADAL" clId="{B19747B5-E220-324E-928E-7A4C238596F0}" dt="2021-02-03T09:51:53.770" v="13"/>
            <ac:spMkLst>
              <pc:docMk/>
              <pc:sldMasterMk cId="1863451727" sldId="2147487083"/>
              <pc:sldLayoutMk cId="2949866197" sldId="2147487085"/>
              <ac:spMk id="8" creationId="{59FE678E-C675-004C-92A0-3D5B3A82693A}"/>
            </ac:spMkLst>
          </pc:spChg>
          <pc:spChg chg="add">
            <ac:chgData name="Perini Raphaël" userId="c5b64534-2b1d-496e-8eb9-d76f12a8ec86" providerId="ADAL" clId="{B19747B5-E220-324E-928E-7A4C238596F0}" dt="2021-02-03T09:51:53.770" v="13"/>
            <ac:spMkLst>
              <pc:docMk/>
              <pc:sldMasterMk cId="1863451727" sldId="2147487083"/>
              <pc:sldLayoutMk cId="2949866197" sldId="2147487085"/>
              <ac:spMk id="9" creationId="{C4ACDBEB-1412-424F-BC74-80A3E5523EC5}"/>
            </ac:spMkLst>
          </pc:spChg>
        </pc:sldLayoutChg>
      </pc:sldMasterChg>
      <pc:sldMasterChg chg="addSp modSldLayout">
        <pc:chgData name="Perini Raphaël" userId="c5b64534-2b1d-496e-8eb9-d76f12a8ec86" providerId="ADAL" clId="{B19747B5-E220-324E-928E-7A4C238596F0}" dt="2021-02-03T09:51:54.605" v="14"/>
        <pc:sldMasterMkLst>
          <pc:docMk/>
          <pc:sldMasterMk cId="3998917386" sldId="2147487101"/>
        </pc:sldMasterMkLst>
        <pc:spChg chg="add">
          <ac:chgData name="Perini Raphaël" userId="c5b64534-2b1d-496e-8eb9-d76f12a8ec86" providerId="ADAL" clId="{B19747B5-E220-324E-928E-7A4C238596F0}" dt="2021-02-03T09:51:54.605" v="14"/>
          <ac:spMkLst>
            <pc:docMk/>
            <pc:sldMasterMk cId="3998917386" sldId="2147487101"/>
            <ac:spMk id="18" creationId="{099E8A2A-C2F5-BF45-9CA6-881ACB2B1435}"/>
          </ac:spMkLst>
        </pc:spChg>
        <pc:sldLayoutChg chg="addSp">
          <pc:chgData name="Perini Raphaël" userId="c5b64534-2b1d-496e-8eb9-d76f12a8ec86" providerId="ADAL" clId="{B19747B5-E220-324E-928E-7A4C238596F0}" dt="2021-02-03T09:51:54.605" v="14"/>
          <pc:sldLayoutMkLst>
            <pc:docMk/>
            <pc:sldMasterMk cId="3998917386" sldId="2147487101"/>
            <pc:sldLayoutMk cId="2666793154" sldId="2147487102"/>
          </pc:sldLayoutMkLst>
          <pc:spChg chg="add">
            <ac:chgData name="Perini Raphaël" userId="c5b64534-2b1d-496e-8eb9-d76f12a8ec86" providerId="ADAL" clId="{B19747B5-E220-324E-928E-7A4C238596F0}" dt="2021-02-03T09:51:54.605" v="14"/>
            <ac:spMkLst>
              <pc:docMk/>
              <pc:sldMasterMk cId="3998917386" sldId="2147487101"/>
              <pc:sldLayoutMk cId="2666793154" sldId="2147487102"/>
              <ac:spMk id="26" creationId="{AAF7250C-B05F-1746-ACE3-7A66B6D82681}"/>
            </ac:spMkLst>
          </pc:spChg>
        </pc:sldLayoutChg>
        <pc:sldLayoutChg chg="addSp">
          <pc:chgData name="Perini Raphaël" userId="c5b64534-2b1d-496e-8eb9-d76f12a8ec86" providerId="ADAL" clId="{B19747B5-E220-324E-928E-7A4C238596F0}" dt="2021-02-03T09:51:54.605" v="14"/>
          <pc:sldLayoutMkLst>
            <pc:docMk/>
            <pc:sldMasterMk cId="3998917386" sldId="2147487101"/>
            <pc:sldLayoutMk cId="4021577423" sldId="2147487103"/>
          </pc:sldLayoutMkLst>
          <pc:spChg chg="add">
            <ac:chgData name="Perini Raphaël" userId="c5b64534-2b1d-496e-8eb9-d76f12a8ec86" providerId="ADAL" clId="{B19747B5-E220-324E-928E-7A4C238596F0}" dt="2021-02-03T09:51:54.605" v="14"/>
            <ac:spMkLst>
              <pc:docMk/>
              <pc:sldMasterMk cId="3998917386" sldId="2147487101"/>
              <pc:sldLayoutMk cId="4021577423" sldId="2147487103"/>
              <ac:spMk id="7" creationId="{0E0594E8-FAFE-364D-BFF1-09A84DAED6C1}"/>
            </ac:spMkLst>
          </pc:spChg>
          <pc:spChg chg="add">
            <ac:chgData name="Perini Raphaël" userId="c5b64534-2b1d-496e-8eb9-d76f12a8ec86" providerId="ADAL" clId="{B19747B5-E220-324E-928E-7A4C238596F0}" dt="2021-02-03T09:51:54.605" v="14"/>
            <ac:spMkLst>
              <pc:docMk/>
              <pc:sldMasterMk cId="3998917386" sldId="2147487101"/>
              <pc:sldLayoutMk cId="4021577423" sldId="2147487103"/>
              <ac:spMk id="8" creationId="{410EBC02-7470-CA4A-A7C2-87C2A00B8030}"/>
            </ac:spMkLst>
          </pc:spChg>
          <pc:spChg chg="add">
            <ac:chgData name="Perini Raphaël" userId="c5b64534-2b1d-496e-8eb9-d76f12a8ec86" providerId="ADAL" clId="{B19747B5-E220-324E-928E-7A4C238596F0}" dt="2021-02-03T09:51:54.605" v="14"/>
            <ac:spMkLst>
              <pc:docMk/>
              <pc:sldMasterMk cId="3998917386" sldId="2147487101"/>
              <pc:sldLayoutMk cId="4021577423" sldId="2147487103"/>
              <ac:spMk id="9" creationId="{51DD40D7-86F5-0140-B9B9-E9E121A33E66}"/>
            </ac:spMkLst>
          </pc:spChg>
        </pc:sldLayoutChg>
      </pc:sldMasterChg>
      <pc:sldMasterChg chg="addSp modSldLayout">
        <pc:chgData name="Perini Raphaël" userId="c5b64534-2b1d-496e-8eb9-d76f12a8ec86" providerId="ADAL" clId="{B19747B5-E220-324E-928E-7A4C238596F0}" dt="2021-02-03T09:51:54.878" v="15"/>
        <pc:sldMasterMkLst>
          <pc:docMk/>
          <pc:sldMasterMk cId="3299721473" sldId="2147487119"/>
        </pc:sldMasterMkLst>
        <pc:spChg chg="add">
          <ac:chgData name="Perini Raphaël" userId="c5b64534-2b1d-496e-8eb9-d76f12a8ec86" providerId="ADAL" clId="{B19747B5-E220-324E-928E-7A4C238596F0}" dt="2021-02-03T09:51:54.878" v="15"/>
          <ac:spMkLst>
            <pc:docMk/>
            <pc:sldMasterMk cId="3299721473" sldId="2147487119"/>
            <ac:spMk id="18" creationId="{5E94378B-7BD9-D242-BA69-7E7C3FABB1FC}"/>
          </ac:spMkLst>
        </pc:spChg>
        <pc:sldLayoutChg chg="addSp">
          <pc:chgData name="Perini Raphaël" userId="c5b64534-2b1d-496e-8eb9-d76f12a8ec86" providerId="ADAL" clId="{B19747B5-E220-324E-928E-7A4C238596F0}" dt="2021-02-03T09:51:54.878" v="15"/>
          <pc:sldLayoutMkLst>
            <pc:docMk/>
            <pc:sldMasterMk cId="3299721473" sldId="2147487119"/>
            <pc:sldLayoutMk cId="710814427" sldId="2147487120"/>
          </pc:sldLayoutMkLst>
          <pc:spChg chg="add">
            <ac:chgData name="Perini Raphaël" userId="c5b64534-2b1d-496e-8eb9-d76f12a8ec86" providerId="ADAL" clId="{B19747B5-E220-324E-928E-7A4C238596F0}" dt="2021-02-03T09:51:54.878" v="15"/>
            <ac:spMkLst>
              <pc:docMk/>
              <pc:sldMasterMk cId="3299721473" sldId="2147487119"/>
              <pc:sldLayoutMk cId="710814427" sldId="2147487120"/>
              <ac:spMk id="26" creationId="{840F25A9-23CA-C248-B8FE-341809292D6E}"/>
            </ac:spMkLst>
          </pc:spChg>
        </pc:sldLayoutChg>
        <pc:sldLayoutChg chg="addSp">
          <pc:chgData name="Perini Raphaël" userId="c5b64534-2b1d-496e-8eb9-d76f12a8ec86" providerId="ADAL" clId="{B19747B5-E220-324E-928E-7A4C238596F0}" dt="2021-02-03T09:51:54.878" v="15"/>
          <pc:sldLayoutMkLst>
            <pc:docMk/>
            <pc:sldMasterMk cId="3299721473" sldId="2147487119"/>
            <pc:sldLayoutMk cId="3066985552" sldId="2147487121"/>
          </pc:sldLayoutMkLst>
          <pc:spChg chg="add">
            <ac:chgData name="Perini Raphaël" userId="c5b64534-2b1d-496e-8eb9-d76f12a8ec86" providerId="ADAL" clId="{B19747B5-E220-324E-928E-7A4C238596F0}" dt="2021-02-03T09:51:54.878" v="15"/>
            <ac:spMkLst>
              <pc:docMk/>
              <pc:sldMasterMk cId="3299721473" sldId="2147487119"/>
              <pc:sldLayoutMk cId="3066985552" sldId="2147487121"/>
              <ac:spMk id="7" creationId="{BB82AA6E-E36A-4949-A8F9-C1BB45C40DBE}"/>
            </ac:spMkLst>
          </pc:spChg>
          <pc:spChg chg="add">
            <ac:chgData name="Perini Raphaël" userId="c5b64534-2b1d-496e-8eb9-d76f12a8ec86" providerId="ADAL" clId="{B19747B5-E220-324E-928E-7A4C238596F0}" dt="2021-02-03T09:51:54.878" v="15"/>
            <ac:spMkLst>
              <pc:docMk/>
              <pc:sldMasterMk cId="3299721473" sldId="2147487119"/>
              <pc:sldLayoutMk cId="3066985552" sldId="2147487121"/>
              <ac:spMk id="8" creationId="{664E13FF-78A9-7246-B2DF-723E8C9906D5}"/>
            </ac:spMkLst>
          </pc:spChg>
          <pc:spChg chg="add">
            <ac:chgData name="Perini Raphaël" userId="c5b64534-2b1d-496e-8eb9-d76f12a8ec86" providerId="ADAL" clId="{B19747B5-E220-324E-928E-7A4C238596F0}" dt="2021-02-03T09:51:54.878" v="15"/>
            <ac:spMkLst>
              <pc:docMk/>
              <pc:sldMasterMk cId="3299721473" sldId="2147487119"/>
              <pc:sldLayoutMk cId="3066985552" sldId="2147487121"/>
              <ac:spMk id="9" creationId="{6AD2019A-FA53-4841-BA6C-78691ACC9EDB}"/>
            </ac:spMkLst>
          </pc:spChg>
        </pc:sldLayoutChg>
      </pc:sldMasterChg>
      <pc:sldMasterChg chg="addSp modSldLayout">
        <pc:chgData name="Perini Raphaël" userId="c5b64534-2b1d-496e-8eb9-d76f12a8ec86" providerId="ADAL" clId="{B19747B5-E220-324E-928E-7A4C238596F0}" dt="2021-02-03T09:52:00.650" v="18"/>
        <pc:sldMasterMkLst>
          <pc:docMk/>
          <pc:sldMasterMk cId="1847752425" sldId="2147487137"/>
        </pc:sldMasterMkLst>
        <pc:spChg chg="add">
          <ac:chgData name="Perini Raphaël" userId="c5b64534-2b1d-496e-8eb9-d76f12a8ec86" providerId="ADAL" clId="{B19747B5-E220-324E-928E-7A4C238596F0}" dt="2021-02-03T09:52:00.650" v="18"/>
          <ac:spMkLst>
            <pc:docMk/>
            <pc:sldMasterMk cId="1847752425" sldId="2147487137"/>
            <ac:spMk id="18" creationId="{8C43558D-B8A5-4D4B-9889-DBA683D6A156}"/>
          </ac:spMkLst>
        </pc:spChg>
        <pc:sldLayoutChg chg="addSp">
          <pc:chgData name="Perini Raphaël" userId="c5b64534-2b1d-496e-8eb9-d76f12a8ec86" providerId="ADAL" clId="{B19747B5-E220-324E-928E-7A4C238596F0}" dt="2021-02-03T09:52:00.650" v="18"/>
          <pc:sldLayoutMkLst>
            <pc:docMk/>
            <pc:sldMasterMk cId="1847752425" sldId="2147487137"/>
            <pc:sldLayoutMk cId="2156544237" sldId="2147487138"/>
          </pc:sldLayoutMkLst>
          <pc:spChg chg="add">
            <ac:chgData name="Perini Raphaël" userId="c5b64534-2b1d-496e-8eb9-d76f12a8ec86" providerId="ADAL" clId="{B19747B5-E220-324E-928E-7A4C238596F0}" dt="2021-02-03T09:52:00.650" v="18"/>
            <ac:spMkLst>
              <pc:docMk/>
              <pc:sldMasterMk cId="1847752425" sldId="2147487137"/>
              <pc:sldLayoutMk cId="2156544237" sldId="2147487138"/>
              <ac:spMk id="26" creationId="{9EF2E6A3-5E20-1647-9242-CC3E2DB1F5B6}"/>
            </ac:spMkLst>
          </pc:spChg>
        </pc:sldLayoutChg>
        <pc:sldLayoutChg chg="addSp">
          <pc:chgData name="Perini Raphaël" userId="c5b64534-2b1d-496e-8eb9-d76f12a8ec86" providerId="ADAL" clId="{B19747B5-E220-324E-928E-7A4C238596F0}" dt="2021-02-03T09:52:00.650" v="18"/>
          <pc:sldLayoutMkLst>
            <pc:docMk/>
            <pc:sldMasterMk cId="1847752425" sldId="2147487137"/>
            <pc:sldLayoutMk cId="4021455363" sldId="2147487139"/>
          </pc:sldLayoutMkLst>
          <pc:spChg chg="add">
            <ac:chgData name="Perini Raphaël" userId="c5b64534-2b1d-496e-8eb9-d76f12a8ec86" providerId="ADAL" clId="{B19747B5-E220-324E-928E-7A4C238596F0}" dt="2021-02-03T09:52:00.650" v="18"/>
            <ac:spMkLst>
              <pc:docMk/>
              <pc:sldMasterMk cId="1847752425" sldId="2147487137"/>
              <pc:sldLayoutMk cId="4021455363" sldId="2147487139"/>
              <ac:spMk id="7" creationId="{1F6A2C53-BDD2-FA4C-8128-ECCF8D4BE0CC}"/>
            </ac:spMkLst>
          </pc:spChg>
          <pc:spChg chg="add">
            <ac:chgData name="Perini Raphaël" userId="c5b64534-2b1d-496e-8eb9-d76f12a8ec86" providerId="ADAL" clId="{B19747B5-E220-324E-928E-7A4C238596F0}" dt="2021-02-03T09:52:00.650" v="18"/>
            <ac:spMkLst>
              <pc:docMk/>
              <pc:sldMasterMk cId="1847752425" sldId="2147487137"/>
              <pc:sldLayoutMk cId="4021455363" sldId="2147487139"/>
              <ac:spMk id="8" creationId="{58440E24-CF5D-3C47-87AD-E15B9B196CE3}"/>
            </ac:spMkLst>
          </pc:spChg>
          <pc:spChg chg="add">
            <ac:chgData name="Perini Raphaël" userId="c5b64534-2b1d-496e-8eb9-d76f12a8ec86" providerId="ADAL" clId="{B19747B5-E220-324E-928E-7A4C238596F0}" dt="2021-02-03T09:52:00.650" v="18"/>
            <ac:spMkLst>
              <pc:docMk/>
              <pc:sldMasterMk cId="1847752425" sldId="2147487137"/>
              <pc:sldLayoutMk cId="4021455363" sldId="2147487139"/>
              <ac:spMk id="9" creationId="{DD0FA20A-81AD-E040-8710-3DCABA0785E0}"/>
            </ac:spMkLst>
          </pc:spChg>
        </pc:sldLayoutChg>
      </pc:sldMasterChg>
      <pc:sldMasterChg chg="addSp modSldLayout">
        <pc:chgData name="Perini Raphaël" userId="c5b64534-2b1d-496e-8eb9-d76f12a8ec86" providerId="ADAL" clId="{B19747B5-E220-324E-928E-7A4C238596F0}" dt="2021-02-03T09:52:02.726" v="19"/>
        <pc:sldMasterMkLst>
          <pc:docMk/>
          <pc:sldMasterMk cId="3872679122" sldId="2147487155"/>
        </pc:sldMasterMkLst>
        <pc:spChg chg="add">
          <ac:chgData name="Perini Raphaël" userId="c5b64534-2b1d-496e-8eb9-d76f12a8ec86" providerId="ADAL" clId="{B19747B5-E220-324E-928E-7A4C238596F0}" dt="2021-02-03T09:52:02.726" v="19"/>
          <ac:spMkLst>
            <pc:docMk/>
            <pc:sldMasterMk cId="3872679122" sldId="2147487155"/>
            <ac:spMk id="18" creationId="{0C23146E-0B73-EA47-90A7-903FF612165D}"/>
          </ac:spMkLst>
        </pc:spChg>
        <pc:sldLayoutChg chg="addSp">
          <pc:chgData name="Perini Raphaël" userId="c5b64534-2b1d-496e-8eb9-d76f12a8ec86" providerId="ADAL" clId="{B19747B5-E220-324E-928E-7A4C238596F0}" dt="2021-02-03T09:52:02.726" v="19"/>
          <pc:sldLayoutMkLst>
            <pc:docMk/>
            <pc:sldMasterMk cId="3872679122" sldId="2147487155"/>
            <pc:sldLayoutMk cId="2640192395" sldId="2147487156"/>
          </pc:sldLayoutMkLst>
          <pc:spChg chg="add">
            <ac:chgData name="Perini Raphaël" userId="c5b64534-2b1d-496e-8eb9-d76f12a8ec86" providerId="ADAL" clId="{B19747B5-E220-324E-928E-7A4C238596F0}" dt="2021-02-03T09:52:02.726" v="19"/>
            <ac:spMkLst>
              <pc:docMk/>
              <pc:sldMasterMk cId="3872679122" sldId="2147487155"/>
              <pc:sldLayoutMk cId="2640192395" sldId="2147487156"/>
              <ac:spMk id="26" creationId="{937BDA3D-5B97-B143-9FC3-BEB6976E549D}"/>
            </ac:spMkLst>
          </pc:spChg>
        </pc:sldLayoutChg>
        <pc:sldLayoutChg chg="addSp">
          <pc:chgData name="Perini Raphaël" userId="c5b64534-2b1d-496e-8eb9-d76f12a8ec86" providerId="ADAL" clId="{B19747B5-E220-324E-928E-7A4C238596F0}" dt="2021-02-03T09:52:02.726" v="19"/>
          <pc:sldLayoutMkLst>
            <pc:docMk/>
            <pc:sldMasterMk cId="3872679122" sldId="2147487155"/>
            <pc:sldLayoutMk cId="2181029181" sldId="2147487157"/>
          </pc:sldLayoutMkLst>
          <pc:spChg chg="add">
            <ac:chgData name="Perini Raphaël" userId="c5b64534-2b1d-496e-8eb9-d76f12a8ec86" providerId="ADAL" clId="{B19747B5-E220-324E-928E-7A4C238596F0}" dt="2021-02-03T09:52:02.726" v="19"/>
            <ac:spMkLst>
              <pc:docMk/>
              <pc:sldMasterMk cId="3872679122" sldId="2147487155"/>
              <pc:sldLayoutMk cId="2181029181" sldId="2147487157"/>
              <ac:spMk id="7" creationId="{27F30E17-333A-AC43-8AC3-7E9791797F9B}"/>
            </ac:spMkLst>
          </pc:spChg>
          <pc:spChg chg="add">
            <ac:chgData name="Perini Raphaël" userId="c5b64534-2b1d-496e-8eb9-d76f12a8ec86" providerId="ADAL" clId="{B19747B5-E220-324E-928E-7A4C238596F0}" dt="2021-02-03T09:52:02.726" v="19"/>
            <ac:spMkLst>
              <pc:docMk/>
              <pc:sldMasterMk cId="3872679122" sldId="2147487155"/>
              <pc:sldLayoutMk cId="2181029181" sldId="2147487157"/>
              <ac:spMk id="8" creationId="{23AF447A-C7CE-EF4D-BDC8-D93CF6E2CB5E}"/>
            </ac:spMkLst>
          </pc:spChg>
          <pc:spChg chg="add">
            <ac:chgData name="Perini Raphaël" userId="c5b64534-2b1d-496e-8eb9-d76f12a8ec86" providerId="ADAL" clId="{B19747B5-E220-324E-928E-7A4C238596F0}" dt="2021-02-03T09:52:02.726" v="19"/>
            <ac:spMkLst>
              <pc:docMk/>
              <pc:sldMasterMk cId="3872679122" sldId="2147487155"/>
              <pc:sldLayoutMk cId="2181029181" sldId="2147487157"/>
              <ac:spMk id="9" creationId="{A9C1A095-D58F-6444-A743-AF4DA92DE9AA}"/>
            </ac:spMkLst>
          </pc:spChg>
        </pc:sldLayoutChg>
      </pc:sldMasterChg>
      <pc:sldMasterChg chg="addSp modSldLayout">
        <pc:chgData name="Perini Raphaël" userId="c5b64534-2b1d-496e-8eb9-d76f12a8ec86" providerId="ADAL" clId="{B19747B5-E220-324E-928E-7A4C238596F0}" dt="2021-02-03T09:52:06.033" v="20"/>
        <pc:sldMasterMkLst>
          <pc:docMk/>
          <pc:sldMasterMk cId="3963791165" sldId="2147487173"/>
        </pc:sldMasterMkLst>
        <pc:spChg chg="add">
          <ac:chgData name="Perini Raphaël" userId="c5b64534-2b1d-496e-8eb9-d76f12a8ec86" providerId="ADAL" clId="{B19747B5-E220-324E-928E-7A4C238596F0}" dt="2021-02-03T09:52:06.033" v="20"/>
          <ac:spMkLst>
            <pc:docMk/>
            <pc:sldMasterMk cId="3963791165" sldId="2147487173"/>
            <ac:spMk id="18" creationId="{12ACB27B-BF88-4145-A6CC-E6AB9B4D1658}"/>
          </ac:spMkLst>
        </pc:spChg>
        <pc:sldLayoutChg chg="addSp">
          <pc:chgData name="Perini Raphaël" userId="c5b64534-2b1d-496e-8eb9-d76f12a8ec86" providerId="ADAL" clId="{B19747B5-E220-324E-928E-7A4C238596F0}" dt="2021-02-03T09:52:06.033" v="20"/>
          <pc:sldLayoutMkLst>
            <pc:docMk/>
            <pc:sldMasterMk cId="3963791165" sldId="2147487173"/>
            <pc:sldLayoutMk cId="1080226139" sldId="2147487174"/>
          </pc:sldLayoutMkLst>
          <pc:spChg chg="add">
            <ac:chgData name="Perini Raphaël" userId="c5b64534-2b1d-496e-8eb9-d76f12a8ec86" providerId="ADAL" clId="{B19747B5-E220-324E-928E-7A4C238596F0}" dt="2021-02-03T09:52:06.033" v="20"/>
            <ac:spMkLst>
              <pc:docMk/>
              <pc:sldMasterMk cId="3963791165" sldId="2147487173"/>
              <pc:sldLayoutMk cId="1080226139" sldId="2147487174"/>
              <ac:spMk id="26" creationId="{5EA811C0-C35C-5445-969D-E7B4AE4FF72C}"/>
            </ac:spMkLst>
          </pc:spChg>
        </pc:sldLayoutChg>
        <pc:sldLayoutChg chg="addSp">
          <pc:chgData name="Perini Raphaël" userId="c5b64534-2b1d-496e-8eb9-d76f12a8ec86" providerId="ADAL" clId="{B19747B5-E220-324E-928E-7A4C238596F0}" dt="2021-02-03T09:52:06.033" v="20"/>
          <pc:sldLayoutMkLst>
            <pc:docMk/>
            <pc:sldMasterMk cId="3963791165" sldId="2147487173"/>
            <pc:sldLayoutMk cId="2142363382" sldId="2147487175"/>
          </pc:sldLayoutMkLst>
          <pc:spChg chg="add">
            <ac:chgData name="Perini Raphaël" userId="c5b64534-2b1d-496e-8eb9-d76f12a8ec86" providerId="ADAL" clId="{B19747B5-E220-324E-928E-7A4C238596F0}" dt="2021-02-03T09:52:06.033" v="20"/>
            <ac:spMkLst>
              <pc:docMk/>
              <pc:sldMasterMk cId="3963791165" sldId="2147487173"/>
              <pc:sldLayoutMk cId="2142363382" sldId="2147487175"/>
              <ac:spMk id="7" creationId="{0B70DCAB-9E15-1C4E-940E-10B15A433D6D}"/>
            </ac:spMkLst>
          </pc:spChg>
          <pc:spChg chg="add">
            <ac:chgData name="Perini Raphaël" userId="c5b64534-2b1d-496e-8eb9-d76f12a8ec86" providerId="ADAL" clId="{B19747B5-E220-324E-928E-7A4C238596F0}" dt="2021-02-03T09:52:06.033" v="20"/>
            <ac:spMkLst>
              <pc:docMk/>
              <pc:sldMasterMk cId="3963791165" sldId="2147487173"/>
              <pc:sldLayoutMk cId="2142363382" sldId="2147487175"/>
              <ac:spMk id="8" creationId="{26F036E4-7B8D-0746-8935-79A80E6DC055}"/>
            </ac:spMkLst>
          </pc:spChg>
          <pc:spChg chg="add">
            <ac:chgData name="Perini Raphaël" userId="c5b64534-2b1d-496e-8eb9-d76f12a8ec86" providerId="ADAL" clId="{B19747B5-E220-324E-928E-7A4C238596F0}" dt="2021-02-03T09:52:06.033" v="20"/>
            <ac:spMkLst>
              <pc:docMk/>
              <pc:sldMasterMk cId="3963791165" sldId="2147487173"/>
              <pc:sldLayoutMk cId="2142363382" sldId="2147487175"/>
              <ac:spMk id="9" creationId="{432F9A19-EB61-B449-9C3F-45FFB0C19467}"/>
            </ac:spMkLst>
          </pc:spChg>
        </pc:sldLayoutChg>
      </pc:sldMasterChg>
      <pc:sldMasterChg chg="addSp modSldLayout">
        <pc:chgData name="Perini Raphaël" userId="c5b64534-2b1d-496e-8eb9-d76f12a8ec86" providerId="ADAL" clId="{B19747B5-E220-324E-928E-7A4C238596F0}" dt="2021-02-03T09:52:18.448" v="22"/>
        <pc:sldMasterMkLst>
          <pc:docMk/>
          <pc:sldMasterMk cId="1403030407" sldId="2147487191"/>
        </pc:sldMasterMkLst>
        <pc:spChg chg="add">
          <ac:chgData name="Perini Raphaël" userId="c5b64534-2b1d-496e-8eb9-d76f12a8ec86" providerId="ADAL" clId="{B19747B5-E220-324E-928E-7A4C238596F0}" dt="2021-02-03T09:52:18.448" v="22"/>
          <ac:spMkLst>
            <pc:docMk/>
            <pc:sldMasterMk cId="1403030407" sldId="2147487191"/>
            <ac:spMk id="18" creationId="{DCC55861-B768-F743-B3F5-A8FFA0A9AC97}"/>
          </ac:spMkLst>
        </pc:spChg>
        <pc:sldLayoutChg chg="addSp">
          <pc:chgData name="Perini Raphaël" userId="c5b64534-2b1d-496e-8eb9-d76f12a8ec86" providerId="ADAL" clId="{B19747B5-E220-324E-928E-7A4C238596F0}" dt="2021-02-03T09:52:18.448" v="22"/>
          <pc:sldLayoutMkLst>
            <pc:docMk/>
            <pc:sldMasterMk cId="1403030407" sldId="2147487191"/>
            <pc:sldLayoutMk cId="3954018304" sldId="2147487192"/>
          </pc:sldLayoutMkLst>
          <pc:spChg chg="add">
            <ac:chgData name="Perini Raphaël" userId="c5b64534-2b1d-496e-8eb9-d76f12a8ec86" providerId="ADAL" clId="{B19747B5-E220-324E-928E-7A4C238596F0}" dt="2021-02-03T09:52:18.448" v="22"/>
            <ac:spMkLst>
              <pc:docMk/>
              <pc:sldMasterMk cId="1403030407" sldId="2147487191"/>
              <pc:sldLayoutMk cId="3954018304" sldId="2147487192"/>
              <ac:spMk id="26" creationId="{B3B6ADB9-C5CE-624A-AF7C-3F85252A5802}"/>
            </ac:spMkLst>
          </pc:spChg>
        </pc:sldLayoutChg>
        <pc:sldLayoutChg chg="addSp">
          <pc:chgData name="Perini Raphaël" userId="c5b64534-2b1d-496e-8eb9-d76f12a8ec86" providerId="ADAL" clId="{B19747B5-E220-324E-928E-7A4C238596F0}" dt="2021-02-03T09:52:18.448" v="22"/>
          <pc:sldLayoutMkLst>
            <pc:docMk/>
            <pc:sldMasterMk cId="1403030407" sldId="2147487191"/>
            <pc:sldLayoutMk cId="471910447" sldId="2147487193"/>
          </pc:sldLayoutMkLst>
          <pc:spChg chg="add">
            <ac:chgData name="Perini Raphaël" userId="c5b64534-2b1d-496e-8eb9-d76f12a8ec86" providerId="ADAL" clId="{B19747B5-E220-324E-928E-7A4C238596F0}" dt="2021-02-03T09:52:18.448" v="22"/>
            <ac:spMkLst>
              <pc:docMk/>
              <pc:sldMasterMk cId="1403030407" sldId="2147487191"/>
              <pc:sldLayoutMk cId="471910447" sldId="2147487193"/>
              <ac:spMk id="7" creationId="{7DBE1B2E-60E4-D244-A262-2B2E54B81602}"/>
            </ac:spMkLst>
          </pc:spChg>
          <pc:spChg chg="add">
            <ac:chgData name="Perini Raphaël" userId="c5b64534-2b1d-496e-8eb9-d76f12a8ec86" providerId="ADAL" clId="{B19747B5-E220-324E-928E-7A4C238596F0}" dt="2021-02-03T09:52:18.448" v="22"/>
            <ac:spMkLst>
              <pc:docMk/>
              <pc:sldMasterMk cId="1403030407" sldId="2147487191"/>
              <pc:sldLayoutMk cId="471910447" sldId="2147487193"/>
              <ac:spMk id="8" creationId="{81CEE67D-071B-4940-AE06-776BA7B53D5D}"/>
            </ac:spMkLst>
          </pc:spChg>
          <pc:spChg chg="add">
            <ac:chgData name="Perini Raphaël" userId="c5b64534-2b1d-496e-8eb9-d76f12a8ec86" providerId="ADAL" clId="{B19747B5-E220-324E-928E-7A4C238596F0}" dt="2021-02-03T09:52:18.448" v="22"/>
            <ac:spMkLst>
              <pc:docMk/>
              <pc:sldMasterMk cId="1403030407" sldId="2147487191"/>
              <pc:sldLayoutMk cId="471910447" sldId="2147487193"/>
              <ac:spMk id="9" creationId="{8BB59F4A-46EF-214F-B7A3-2C94C8433E33}"/>
            </ac:spMkLst>
          </pc:spChg>
        </pc:sldLayoutChg>
      </pc:sldMasterChg>
      <pc:sldMasterChg chg="addSp modSldLayout">
        <pc:chgData name="Perini Raphaël" userId="c5b64534-2b1d-496e-8eb9-d76f12a8ec86" providerId="ADAL" clId="{B19747B5-E220-324E-928E-7A4C238596F0}" dt="2021-02-03T09:52:28.996" v="23"/>
        <pc:sldMasterMkLst>
          <pc:docMk/>
          <pc:sldMasterMk cId="3523691287" sldId="2147487209"/>
        </pc:sldMasterMkLst>
        <pc:spChg chg="add">
          <ac:chgData name="Perini Raphaël" userId="c5b64534-2b1d-496e-8eb9-d76f12a8ec86" providerId="ADAL" clId="{B19747B5-E220-324E-928E-7A4C238596F0}" dt="2021-02-03T09:52:28.996" v="23"/>
          <ac:spMkLst>
            <pc:docMk/>
            <pc:sldMasterMk cId="3523691287" sldId="2147487209"/>
            <ac:spMk id="18" creationId="{FB16ACE8-4AC9-404F-9DC1-D3F45E6CAEAE}"/>
          </ac:spMkLst>
        </pc:spChg>
        <pc:sldLayoutChg chg="addSp">
          <pc:chgData name="Perini Raphaël" userId="c5b64534-2b1d-496e-8eb9-d76f12a8ec86" providerId="ADAL" clId="{B19747B5-E220-324E-928E-7A4C238596F0}" dt="2021-02-03T09:52:28.996" v="23"/>
          <pc:sldLayoutMkLst>
            <pc:docMk/>
            <pc:sldMasterMk cId="3523691287" sldId="2147487209"/>
            <pc:sldLayoutMk cId="1716301730" sldId="2147487210"/>
          </pc:sldLayoutMkLst>
          <pc:spChg chg="add">
            <ac:chgData name="Perini Raphaël" userId="c5b64534-2b1d-496e-8eb9-d76f12a8ec86" providerId="ADAL" clId="{B19747B5-E220-324E-928E-7A4C238596F0}" dt="2021-02-03T09:52:28.996" v="23"/>
            <ac:spMkLst>
              <pc:docMk/>
              <pc:sldMasterMk cId="3523691287" sldId="2147487209"/>
              <pc:sldLayoutMk cId="1716301730" sldId="2147487210"/>
              <ac:spMk id="19" creationId="{8BF128A1-70F1-A44B-B832-536A5E0165BD}"/>
            </ac:spMkLst>
          </pc:spChg>
        </pc:sldLayoutChg>
        <pc:sldLayoutChg chg="addSp">
          <pc:chgData name="Perini Raphaël" userId="c5b64534-2b1d-496e-8eb9-d76f12a8ec86" providerId="ADAL" clId="{B19747B5-E220-324E-928E-7A4C238596F0}" dt="2021-02-03T09:52:28.996" v="23"/>
          <pc:sldLayoutMkLst>
            <pc:docMk/>
            <pc:sldMasterMk cId="3523691287" sldId="2147487209"/>
            <pc:sldLayoutMk cId="3611992560" sldId="2147487211"/>
          </pc:sldLayoutMkLst>
          <pc:spChg chg="add">
            <ac:chgData name="Perini Raphaël" userId="c5b64534-2b1d-496e-8eb9-d76f12a8ec86" providerId="ADAL" clId="{B19747B5-E220-324E-928E-7A4C238596F0}" dt="2021-02-03T09:52:28.996" v="23"/>
            <ac:spMkLst>
              <pc:docMk/>
              <pc:sldMasterMk cId="3523691287" sldId="2147487209"/>
              <pc:sldLayoutMk cId="3611992560" sldId="2147487211"/>
              <ac:spMk id="7" creationId="{BA9D4CFF-77BE-7F49-9072-4912444970F3}"/>
            </ac:spMkLst>
          </pc:spChg>
          <pc:spChg chg="add">
            <ac:chgData name="Perini Raphaël" userId="c5b64534-2b1d-496e-8eb9-d76f12a8ec86" providerId="ADAL" clId="{B19747B5-E220-324E-928E-7A4C238596F0}" dt="2021-02-03T09:52:28.996" v="23"/>
            <ac:spMkLst>
              <pc:docMk/>
              <pc:sldMasterMk cId="3523691287" sldId="2147487209"/>
              <pc:sldLayoutMk cId="3611992560" sldId="2147487211"/>
              <ac:spMk id="8" creationId="{54A4685D-3222-D44C-B61E-5BFC4FBB0273}"/>
            </ac:spMkLst>
          </pc:spChg>
          <pc:spChg chg="add">
            <ac:chgData name="Perini Raphaël" userId="c5b64534-2b1d-496e-8eb9-d76f12a8ec86" providerId="ADAL" clId="{B19747B5-E220-324E-928E-7A4C238596F0}" dt="2021-02-03T09:52:28.996" v="23"/>
            <ac:spMkLst>
              <pc:docMk/>
              <pc:sldMasterMk cId="3523691287" sldId="2147487209"/>
              <pc:sldLayoutMk cId="3611992560" sldId="2147487211"/>
              <ac:spMk id="9" creationId="{0E285DE4-C99F-0E46-BF83-B27B28B01E24}"/>
            </ac:spMkLst>
          </pc:spChg>
        </pc:sldLayoutChg>
      </pc:sldMasterChg>
      <pc:sldMasterChg chg="addSp modSldLayout">
        <pc:chgData name="Perini Raphaël" userId="c5b64534-2b1d-496e-8eb9-d76f12a8ec86" providerId="ADAL" clId="{B19747B5-E220-324E-928E-7A4C238596F0}" dt="2021-02-03T09:52:30.402" v="24"/>
        <pc:sldMasterMkLst>
          <pc:docMk/>
          <pc:sldMasterMk cId="4108022891" sldId="2147487227"/>
        </pc:sldMasterMkLst>
        <pc:spChg chg="add">
          <ac:chgData name="Perini Raphaël" userId="c5b64534-2b1d-496e-8eb9-d76f12a8ec86" providerId="ADAL" clId="{B19747B5-E220-324E-928E-7A4C238596F0}" dt="2021-02-03T09:52:30.402" v="24"/>
          <ac:spMkLst>
            <pc:docMk/>
            <pc:sldMasterMk cId="4108022891" sldId="2147487227"/>
            <ac:spMk id="18" creationId="{37EC8F9D-8357-A749-8F53-807464BB930A}"/>
          </ac:spMkLst>
        </pc:spChg>
        <pc:sldLayoutChg chg="addSp">
          <pc:chgData name="Perini Raphaël" userId="c5b64534-2b1d-496e-8eb9-d76f12a8ec86" providerId="ADAL" clId="{B19747B5-E220-324E-928E-7A4C238596F0}" dt="2021-02-03T09:52:30.402" v="24"/>
          <pc:sldLayoutMkLst>
            <pc:docMk/>
            <pc:sldMasterMk cId="4108022891" sldId="2147487227"/>
            <pc:sldLayoutMk cId="3069841889" sldId="2147487228"/>
          </pc:sldLayoutMkLst>
          <pc:spChg chg="add">
            <ac:chgData name="Perini Raphaël" userId="c5b64534-2b1d-496e-8eb9-d76f12a8ec86" providerId="ADAL" clId="{B19747B5-E220-324E-928E-7A4C238596F0}" dt="2021-02-03T09:52:30.402" v="24"/>
            <ac:spMkLst>
              <pc:docMk/>
              <pc:sldMasterMk cId="4108022891" sldId="2147487227"/>
              <pc:sldLayoutMk cId="3069841889" sldId="2147487228"/>
              <ac:spMk id="19" creationId="{04003D52-9190-4B44-8E4E-AE2343225EE4}"/>
            </ac:spMkLst>
          </pc:spChg>
        </pc:sldLayoutChg>
        <pc:sldLayoutChg chg="addSp">
          <pc:chgData name="Perini Raphaël" userId="c5b64534-2b1d-496e-8eb9-d76f12a8ec86" providerId="ADAL" clId="{B19747B5-E220-324E-928E-7A4C238596F0}" dt="2021-02-03T09:52:30.402" v="24"/>
          <pc:sldLayoutMkLst>
            <pc:docMk/>
            <pc:sldMasterMk cId="4108022891" sldId="2147487227"/>
            <pc:sldLayoutMk cId="3096578678" sldId="2147487229"/>
          </pc:sldLayoutMkLst>
          <pc:spChg chg="add">
            <ac:chgData name="Perini Raphaël" userId="c5b64534-2b1d-496e-8eb9-d76f12a8ec86" providerId="ADAL" clId="{B19747B5-E220-324E-928E-7A4C238596F0}" dt="2021-02-03T09:52:30.402" v="24"/>
            <ac:spMkLst>
              <pc:docMk/>
              <pc:sldMasterMk cId="4108022891" sldId="2147487227"/>
              <pc:sldLayoutMk cId="3096578678" sldId="2147487229"/>
              <ac:spMk id="7" creationId="{6E370F0C-7408-F24A-A61D-733E1EF8F690}"/>
            </ac:spMkLst>
          </pc:spChg>
          <pc:spChg chg="add">
            <ac:chgData name="Perini Raphaël" userId="c5b64534-2b1d-496e-8eb9-d76f12a8ec86" providerId="ADAL" clId="{B19747B5-E220-324E-928E-7A4C238596F0}" dt="2021-02-03T09:52:30.402" v="24"/>
            <ac:spMkLst>
              <pc:docMk/>
              <pc:sldMasterMk cId="4108022891" sldId="2147487227"/>
              <pc:sldLayoutMk cId="3096578678" sldId="2147487229"/>
              <ac:spMk id="8" creationId="{A1B1D095-9A98-9841-890B-D6EAAA981995}"/>
            </ac:spMkLst>
          </pc:spChg>
          <pc:spChg chg="add">
            <ac:chgData name="Perini Raphaël" userId="c5b64534-2b1d-496e-8eb9-d76f12a8ec86" providerId="ADAL" clId="{B19747B5-E220-324E-928E-7A4C238596F0}" dt="2021-02-03T09:52:30.402" v="24"/>
            <ac:spMkLst>
              <pc:docMk/>
              <pc:sldMasterMk cId="4108022891" sldId="2147487227"/>
              <pc:sldLayoutMk cId="3096578678" sldId="2147487229"/>
              <ac:spMk id="9" creationId="{586339DF-2C81-C24A-BBFE-5CB057377336}"/>
            </ac:spMkLst>
          </pc:spChg>
        </pc:sldLayoutChg>
      </pc:sldMasterChg>
      <pc:sldMasterChg chg="addSp modSldLayout">
        <pc:chgData name="Perini Raphaël" userId="c5b64534-2b1d-496e-8eb9-d76f12a8ec86" providerId="ADAL" clId="{B19747B5-E220-324E-928E-7A4C238596F0}" dt="2021-02-03T09:52:32.807" v="25"/>
        <pc:sldMasterMkLst>
          <pc:docMk/>
          <pc:sldMasterMk cId="197435214" sldId="2147487245"/>
        </pc:sldMasterMkLst>
        <pc:spChg chg="add">
          <ac:chgData name="Perini Raphaël" userId="c5b64534-2b1d-496e-8eb9-d76f12a8ec86" providerId="ADAL" clId="{B19747B5-E220-324E-928E-7A4C238596F0}" dt="2021-02-03T09:52:32.807" v="25"/>
          <ac:spMkLst>
            <pc:docMk/>
            <pc:sldMasterMk cId="197435214" sldId="2147487245"/>
            <ac:spMk id="7" creationId="{74BE58A6-AEA3-864A-9A7D-4558E32407CC}"/>
          </ac:spMkLst>
        </pc:spChg>
        <pc:sldLayoutChg chg="addSp">
          <pc:chgData name="Perini Raphaël" userId="c5b64534-2b1d-496e-8eb9-d76f12a8ec86" providerId="ADAL" clId="{B19747B5-E220-324E-928E-7A4C238596F0}" dt="2021-02-03T09:52:32.807" v="25"/>
          <pc:sldLayoutMkLst>
            <pc:docMk/>
            <pc:sldMasterMk cId="197435214" sldId="2147487245"/>
            <pc:sldLayoutMk cId="1894650962" sldId="2147487246"/>
          </pc:sldLayoutMkLst>
          <pc:spChg chg="add">
            <ac:chgData name="Perini Raphaël" userId="c5b64534-2b1d-496e-8eb9-d76f12a8ec86" providerId="ADAL" clId="{B19747B5-E220-324E-928E-7A4C238596F0}" dt="2021-02-03T09:52:32.807" v="25"/>
            <ac:spMkLst>
              <pc:docMk/>
              <pc:sldMasterMk cId="197435214" sldId="2147487245"/>
              <pc:sldLayoutMk cId="1894650962" sldId="2147487246"/>
              <ac:spMk id="7" creationId="{55FFEF75-2675-F245-ACF5-10E18F1992FD}"/>
            </ac:spMkLst>
          </pc:spChg>
        </pc:sldLayoutChg>
        <pc:sldLayoutChg chg="addSp">
          <pc:chgData name="Perini Raphaël" userId="c5b64534-2b1d-496e-8eb9-d76f12a8ec86" providerId="ADAL" clId="{B19747B5-E220-324E-928E-7A4C238596F0}" dt="2021-02-03T09:52:32.807" v="25"/>
          <pc:sldLayoutMkLst>
            <pc:docMk/>
            <pc:sldMasterMk cId="197435214" sldId="2147487245"/>
            <pc:sldLayoutMk cId="2194397724" sldId="2147487247"/>
          </pc:sldLayoutMkLst>
          <pc:spChg chg="add">
            <ac:chgData name="Perini Raphaël" userId="c5b64534-2b1d-496e-8eb9-d76f12a8ec86" providerId="ADAL" clId="{B19747B5-E220-324E-928E-7A4C238596F0}" dt="2021-02-03T09:52:32.807" v="25"/>
            <ac:spMkLst>
              <pc:docMk/>
              <pc:sldMasterMk cId="197435214" sldId="2147487245"/>
              <pc:sldLayoutMk cId="2194397724" sldId="2147487247"/>
              <ac:spMk id="7" creationId="{4D9EF9CE-AE51-8D44-91A9-ED05D346C6B7}"/>
            </ac:spMkLst>
          </pc:spChg>
          <pc:spChg chg="add">
            <ac:chgData name="Perini Raphaël" userId="c5b64534-2b1d-496e-8eb9-d76f12a8ec86" providerId="ADAL" clId="{B19747B5-E220-324E-928E-7A4C238596F0}" dt="2021-02-03T09:52:32.807" v="25"/>
            <ac:spMkLst>
              <pc:docMk/>
              <pc:sldMasterMk cId="197435214" sldId="2147487245"/>
              <pc:sldLayoutMk cId="2194397724" sldId="2147487247"/>
              <ac:spMk id="8" creationId="{E8ECC8C3-E611-FC46-A935-84C003DD7810}"/>
            </ac:spMkLst>
          </pc:spChg>
          <pc:spChg chg="add">
            <ac:chgData name="Perini Raphaël" userId="c5b64534-2b1d-496e-8eb9-d76f12a8ec86" providerId="ADAL" clId="{B19747B5-E220-324E-928E-7A4C238596F0}" dt="2021-02-03T09:52:32.807" v="25"/>
            <ac:spMkLst>
              <pc:docMk/>
              <pc:sldMasterMk cId="197435214" sldId="2147487245"/>
              <pc:sldLayoutMk cId="2194397724" sldId="2147487247"/>
              <ac:spMk id="9" creationId="{6DC7ECD8-5598-7A45-A599-99FCE6D0438A}"/>
            </ac:spMkLst>
          </pc:spChg>
        </pc:sldLayoutChg>
      </pc:sldMasterChg>
      <pc:sldMasterChg chg="addSp modSldLayout">
        <pc:chgData name="Perini Raphaël" userId="c5b64534-2b1d-496e-8eb9-d76f12a8ec86" providerId="ADAL" clId="{B19747B5-E220-324E-928E-7A4C238596F0}" dt="2021-02-03T09:52:45.575" v="27"/>
        <pc:sldMasterMkLst>
          <pc:docMk/>
          <pc:sldMasterMk cId="2799629900" sldId="2147487258"/>
        </pc:sldMasterMkLst>
        <pc:spChg chg="add">
          <ac:chgData name="Perini Raphaël" userId="c5b64534-2b1d-496e-8eb9-d76f12a8ec86" providerId="ADAL" clId="{B19747B5-E220-324E-928E-7A4C238596F0}" dt="2021-02-03T09:52:45.575" v="27"/>
          <ac:spMkLst>
            <pc:docMk/>
            <pc:sldMasterMk cId="2799629900" sldId="2147487258"/>
            <ac:spMk id="7" creationId="{8210D9DE-8B25-A745-9188-247146E49436}"/>
          </ac:spMkLst>
        </pc:spChg>
        <pc:sldLayoutChg chg="addSp">
          <pc:chgData name="Perini Raphaël" userId="c5b64534-2b1d-496e-8eb9-d76f12a8ec86" providerId="ADAL" clId="{B19747B5-E220-324E-928E-7A4C238596F0}" dt="2021-02-03T09:52:45.575" v="27"/>
          <pc:sldLayoutMkLst>
            <pc:docMk/>
            <pc:sldMasterMk cId="2799629900" sldId="2147487258"/>
            <pc:sldLayoutMk cId="240976838" sldId="2147487259"/>
          </pc:sldLayoutMkLst>
          <pc:spChg chg="add">
            <ac:chgData name="Perini Raphaël" userId="c5b64534-2b1d-496e-8eb9-d76f12a8ec86" providerId="ADAL" clId="{B19747B5-E220-324E-928E-7A4C238596F0}" dt="2021-02-03T09:52:45.575" v="27"/>
            <ac:spMkLst>
              <pc:docMk/>
              <pc:sldMasterMk cId="2799629900" sldId="2147487258"/>
              <pc:sldLayoutMk cId="240976838" sldId="2147487259"/>
              <ac:spMk id="7" creationId="{EA9A5E2C-4056-454D-80A4-078AAEA56AA0}"/>
            </ac:spMkLst>
          </pc:spChg>
        </pc:sldLayoutChg>
        <pc:sldLayoutChg chg="addSp">
          <pc:chgData name="Perini Raphaël" userId="c5b64534-2b1d-496e-8eb9-d76f12a8ec86" providerId="ADAL" clId="{B19747B5-E220-324E-928E-7A4C238596F0}" dt="2021-02-03T09:52:45.575" v="27"/>
          <pc:sldLayoutMkLst>
            <pc:docMk/>
            <pc:sldMasterMk cId="2799629900" sldId="2147487258"/>
            <pc:sldLayoutMk cId="2134872886" sldId="2147487260"/>
          </pc:sldLayoutMkLst>
          <pc:spChg chg="add">
            <ac:chgData name="Perini Raphaël" userId="c5b64534-2b1d-496e-8eb9-d76f12a8ec86" providerId="ADAL" clId="{B19747B5-E220-324E-928E-7A4C238596F0}" dt="2021-02-03T09:52:45.575" v="27"/>
            <ac:spMkLst>
              <pc:docMk/>
              <pc:sldMasterMk cId="2799629900" sldId="2147487258"/>
              <pc:sldLayoutMk cId="2134872886" sldId="2147487260"/>
              <ac:spMk id="7" creationId="{FCCBEAA2-A598-8A44-A8E0-84E01F6FF771}"/>
            </ac:spMkLst>
          </pc:spChg>
          <pc:spChg chg="add">
            <ac:chgData name="Perini Raphaël" userId="c5b64534-2b1d-496e-8eb9-d76f12a8ec86" providerId="ADAL" clId="{B19747B5-E220-324E-928E-7A4C238596F0}" dt="2021-02-03T09:52:45.575" v="27"/>
            <ac:spMkLst>
              <pc:docMk/>
              <pc:sldMasterMk cId="2799629900" sldId="2147487258"/>
              <pc:sldLayoutMk cId="2134872886" sldId="2147487260"/>
              <ac:spMk id="8" creationId="{260CC6E0-9BC9-DC44-9093-5093BB9FC4BD}"/>
            </ac:spMkLst>
          </pc:spChg>
          <pc:spChg chg="add">
            <ac:chgData name="Perini Raphaël" userId="c5b64534-2b1d-496e-8eb9-d76f12a8ec86" providerId="ADAL" clId="{B19747B5-E220-324E-928E-7A4C238596F0}" dt="2021-02-03T09:52:45.575" v="27"/>
            <ac:spMkLst>
              <pc:docMk/>
              <pc:sldMasterMk cId="2799629900" sldId="2147487258"/>
              <pc:sldLayoutMk cId="2134872886" sldId="2147487260"/>
              <ac:spMk id="9" creationId="{E1A3E7B3-93C7-BA48-9349-62265114CB7E}"/>
            </ac:spMkLst>
          </pc:spChg>
        </pc:sldLayoutChg>
      </pc:sldMasterChg>
      <pc:sldMasterChg chg="addSp modSldLayout">
        <pc:chgData name="Perini Raphaël" userId="c5b64534-2b1d-496e-8eb9-d76f12a8ec86" providerId="ADAL" clId="{B19747B5-E220-324E-928E-7A4C238596F0}" dt="2021-02-03T09:52:46.705" v="29"/>
        <pc:sldMasterMkLst>
          <pc:docMk/>
          <pc:sldMasterMk cId="3123909511" sldId="2147487271"/>
        </pc:sldMasterMkLst>
        <pc:spChg chg="add">
          <ac:chgData name="Perini Raphaël" userId="c5b64534-2b1d-496e-8eb9-d76f12a8ec86" providerId="ADAL" clId="{B19747B5-E220-324E-928E-7A4C238596F0}" dt="2021-02-03T09:52:46.705" v="29"/>
          <ac:spMkLst>
            <pc:docMk/>
            <pc:sldMasterMk cId="3123909511" sldId="2147487271"/>
            <ac:spMk id="7" creationId="{45010D80-E7F4-5244-8FAD-DA61A411FF04}"/>
          </ac:spMkLst>
        </pc:spChg>
        <pc:sldLayoutChg chg="addSp">
          <pc:chgData name="Perini Raphaël" userId="c5b64534-2b1d-496e-8eb9-d76f12a8ec86" providerId="ADAL" clId="{B19747B5-E220-324E-928E-7A4C238596F0}" dt="2021-02-03T09:52:46.705" v="29"/>
          <pc:sldLayoutMkLst>
            <pc:docMk/>
            <pc:sldMasterMk cId="3123909511" sldId="2147487271"/>
            <pc:sldLayoutMk cId="1158877298" sldId="2147487272"/>
          </pc:sldLayoutMkLst>
          <pc:spChg chg="add">
            <ac:chgData name="Perini Raphaël" userId="c5b64534-2b1d-496e-8eb9-d76f12a8ec86" providerId="ADAL" clId="{B19747B5-E220-324E-928E-7A4C238596F0}" dt="2021-02-03T09:52:46.705" v="29"/>
            <ac:spMkLst>
              <pc:docMk/>
              <pc:sldMasterMk cId="3123909511" sldId="2147487271"/>
              <pc:sldLayoutMk cId="1158877298" sldId="2147487272"/>
              <ac:spMk id="7" creationId="{94020ECD-0768-CF4D-85B5-AB8094B695C1}"/>
            </ac:spMkLst>
          </pc:spChg>
        </pc:sldLayoutChg>
        <pc:sldLayoutChg chg="addSp">
          <pc:chgData name="Perini Raphaël" userId="c5b64534-2b1d-496e-8eb9-d76f12a8ec86" providerId="ADAL" clId="{B19747B5-E220-324E-928E-7A4C238596F0}" dt="2021-02-03T09:52:46.705" v="29"/>
          <pc:sldLayoutMkLst>
            <pc:docMk/>
            <pc:sldMasterMk cId="3123909511" sldId="2147487271"/>
            <pc:sldLayoutMk cId="3357817327" sldId="2147487273"/>
          </pc:sldLayoutMkLst>
          <pc:spChg chg="add">
            <ac:chgData name="Perini Raphaël" userId="c5b64534-2b1d-496e-8eb9-d76f12a8ec86" providerId="ADAL" clId="{B19747B5-E220-324E-928E-7A4C238596F0}" dt="2021-02-03T09:52:46.705" v="29"/>
            <ac:spMkLst>
              <pc:docMk/>
              <pc:sldMasterMk cId="3123909511" sldId="2147487271"/>
              <pc:sldLayoutMk cId="3357817327" sldId="2147487273"/>
              <ac:spMk id="7" creationId="{3E4923A9-F239-F449-9955-90BAA42F3123}"/>
            </ac:spMkLst>
          </pc:spChg>
          <pc:spChg chg="add">
            <ac:chgData name="Perini Raphaël" userId="c5b64534-2b1d-496e-8eb9-d76f12a8ec86" providerId="ADAL" clId="{B19747B5-E220-324E-928E-7A4C238596F0}" dt="2021-02-03T09:52:46.705" v="29"/>
            <ac:spMkLst>
              <pc:docMk/>
              <pc:sldMasterMk cId="3123909511" sldId="2147487271"/>
              <pc:sldLayoutMk cId="3357817327" sldId="2147487273"/>
              <ac:spMk id="8" creationId="{D13A0532-19D3-6B4D-AF3C-14246723DBFE}"/>
            </ac:spMkLst>
          </pc:spChg>
          <pc:spChg chg="add">
            <ac:chgData name="Perini Raphaël" userId="c5b64534-2b1d-496e-8eb9-d76f12a8ec86" providerId="ADAL" clId="{B19747B5-E220-324E-928E-7A4C238596F0}" dt="2021-02-03T09:52:46.705" v="29"/>
            <ac:spMkLst>
              <pc:docMk/>
              <pc:sldMasterMk cId="3123909511" sldId="2147487271"/>
              <pc:sldLayoutMk cId="3357817327" sldId="2147487273"/>
              <ac:spMk id="9" creationId="{C2BF67A9-DBE9-FF44-92CE-4C0FAF7B4CB9}"/>
            </ac:spMkLst>
          </pc:spChg>
        </pc:sldLayoutChg>
      </pc:sldMasterChg>
      <pc:sldMasterChg chg="addSp modSldLayout">
        <pc:chgData name="Perini Raphaël" userId="c5b64534-2b1d-496e-8eb9-d76f12a8ec86" providerId="ADAL" clId="{B19747B5-E220-324E-928E-7A4C238596F0}" dt="2021-02-03T09:52:47.010" v="30"/>
        <pc:sldMasterMkLst>
          <pc:docMk/>
          <pc:sldMasterMk cId="324613651" sldId="2147487284"/>
        </pc:sldMasterMkLst>
        <pc:spChg chg="add">
          <ac:chgData name="Perini Raphaël" userId="c5b64534-2b1d-496e-8eb9-d76f12a8ec86" providerId="ADAL" clId="{B19747B5-E220-324E-928E-7A4C238596F0}" dt="2021-02-03T09:52:47.010" v="30"/>
          <ac:spMkLst>
            <pc:docMk/>
            <pc:sldMasterMk cId="324613651" sldId="2147487284"/>
            <ac:spMk id="7" creationId="{B00AA55A-361D-F34A-B613-4B21743E32E5}"/>
          </ac:spMkLst>
        </pc:spChg>
        <pc:sldLayoutChg chg="addSp">
          <pc:chgData name="Perini Raphaël" userId="c5b64534-2b1d-496e-8eb9-d76f12a8ec86" providerId="ADAL" clId="{B19747B5-E220-324E-928E-7A4C238596F0}" dt="2021-02-03T09:52:47.010" v="30"/>
          <pc:sldLayoutMkLst>
            <pc:docMk/>
            <pc:sldMasterMk cId="324613651" sldId="2147487284"/>
            <pc:sldLayoutMk cId="93298027" sldId="2147487285"/>
          </pc:sldLayoutMkLst>
          <pc:spChg chg="add">
            <ac:chgData name="Perini Raphaël" userId="c5b64534-2b1d-496e-8eb9-d76f12a8ec86" providerId="ADAL" clId="{B19747B5-E220-324E-928E-7A4C238596F0}" dt="2021-02-03T09:52:47.010" v="30"/>
            <ac:spMkLst>
              <pc:docMk/>
              <pc:sldMasterMk cId="324613651" sldId="2147487284"/>
              <pc:sldLayoutMk cId="93298027" sldId="2147487285"/>
              <ac:spMk id="7" creationId="{E566B448-0945-A84C-A289-92BD561197BB}"/>
            </ac:spMkLst>
          </pc:spChg>
        </pc:sldLayoutChg>
        <pc:sldLayoutChg chg="addSp">
          <pc:chgData name="Perini Raphaël" userId="c5b64534-2b1d-496e-8eb9-d76f12a8ec86" providerId="ADAL" clId="{B19747B5-E220-324E-928E-7A4C238596F0}" dt="2021-02-03T09:52:47.010" v="30"/>
          <pc:sldLayoutMkLst>
            <pc:docMk/>
            <pc:sldMasterMk cId="324613651" sldId="2147487284"/>
            <pc:sldLayoutMk cId="3737598619" sldId="2147487286"/>
          </pc:sldLayoutMkLst>
          <pc:spChg chg="add">
            <ac:chgData name="Perini Raphaël" userId="c5b64534-2b1d-496e-8eb9-d76f12a8ec86" providerId="ADAL" clId="{B19747B5-E220-324E-928E-7A4C238596F0}" dt="2021-02-03T09:52:47.010" v="30"/>
            <ac:spMkLst>
              <pc:docMk/>
              <pc:sldMasterMk cId="324613651" sldId="2147487284"/>
              <pc:sldLayoutMk cId="3737598619" sldId="2147487286"/>
              <ac:spMk id="7" creationId="{AFF27999-0BB0-F843-8E7D-33E20316EAFD}"/>
            </ac:spMkLst>
          </pc:spChg>
          <pc:spChg chg="add">
            <ac:chgData name="Perini Raphaël" userId="c5b64534-2b1d-496e-8eb9-d76f12a8ec86" providerId="ADAL" clId="{B19747B5-E220-324E-928E-7A4C238596F0}" dt="2021-02-03T09:52:47.010" v="30"/>
            <ac:spMkLst>
              <pc:docMk/>
              <pc:sldMasterMk cId="324613651" sldId="2147487284"/>
              <pc:sldLayoutMk cId="3737598619" sldId="2147487286"/>
              <ac:spMk id="8" creationId="{1E2EE78D-6D35-F842-945F-113B6FDCFB6D}"/>
            </ac:spMkLst>
          </pc:spChg>
          <pc:spChg chg="add">
            <ac:chgData name="Perini Raphaël" userId="c5b64534-2b1d-496e-8eb9-d76f12a8ec86" providerId="ADAL" clId="{B19747B5-E220-324E-928E-7A4C238596F0}" dt="2021-02-03T09:52:47.010" v="30"/>
            <ac:spMkLst>
              <pc:docMk/>
              <pc:sldMasterMk cId="324613651" sldId="2147487284"/>
              <pc:sldLayoutMk cId="3737598619" sldId="2147487286"/>
              <ac:spMk id="9" creationId="{F7C2ECDC-E63F-084A-936B-B0C60B499AB5}"/>
            </ac:spMkLst>
          </pc:spChg>
        </pc:sldLayoutChg>
      </pc:sldMasterChg>
    </pc:docChg>
  </pc:docChgLst>
  <pc:docChgLst>
    <pc:chgData name="Perini Raphaël" userId="c5b64534-2b1d-496e-8eb9-d76f12a8ec86" providerId="ADAL" clId="{7B341074-6268-A94B-9E42-52CBB360F685}"/>
    <pc:docChg chg="modSld">
      <pc:chgData name="Perini Raphaël" userId="c5b64534-2b1d-496e-8eb9-d76f12a8ec86" providerId="ADAL" clId="{7B341074-6268-A94B-9E42-52CBB360F685}" dt="2021-02-03T09:48:28.055" v="37" actId="20577"/>
      <pc:docMkLst>
        <pc:docMk/>
      </pc:docMkLst>
      <pc:sldChg chg="modSp mod">
        <pc:chgData name="Perini Raphaël" userId="c5b64534-2b1d-496e-8eb9-d76f12a8ec86" providerId="ADAL" clId="{7B341074-6268-A94B-9E42-52CBB360F685}" dt="2021-02-03T09:48:28.055" v="37" actId="20577"/>
        <pc:sldMkLst>
          <pc:docMk/>
          <pc:sldMk cId="0" sldId="292"/>
        </pc:sldMkLst>
        <pc:spChg chg="mod">
          <ac:chgData name="Perini Raphaël" userId="c5b64534-2b1d-496e-8eb9-d76f12a8ec86" providerId="ADAL" clId="{7B341074-6268-A94B-9E42-52CBB360F685}" dt="2021-02-03T09:48:28.055" v="37" actId="20577"/>
          <ac:spMkLst>
            <pc:docMk/>
            <pc:sldMk cId="0" sldId="292"/>
            <ac:spMk id="53249" creationId="{E543B635-62C5-6146-8B98-7D699F519DA5}"/>
          </ac:spMkLst>
        </pc:spChg>
      </pc:sldChg>
      <pc:sldChg chg="modSp mod">
        <pc:chgData name="Perini Raphaël" userId="c5b64534-2b1d-496e-8eb9-d76f12a8ec86" providerId="ADAL" clId="{7B341074-6268-A94B-9E42-52CBB360F685}" dt="2021-02-03T09:48:10.086" v="33" actId="5793"/>
        <pc:sldMkLst>
          <pc:docMk/>
          <pc:sldMk cId="0" sldId="360"/>
        </pc:sldMkLst>
        <pc:spChg chg="mod">
          <ac:chgData name="Perini Raphaël" userId="c5b64534-2b1d-496e-8eb9-d76f12a8ec86" providerId="ADAL" clId="{7B341074-6268-A94B-9E42-52CBB360F685}" dt="2021-02-03T09:48:10.086" v="33" actId="5793"/>
          <ac:spMkLst>
            <pc:docMk/>
            <pc:sldMk cId="0" sldId="360"/>
            <ac:spMk id="45057" creationId="{79D90BB7-4220-D04C-9C22-6009CD27E0F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7E4658C-4A29-5B4E-8DE5-47EC68A28E75}"/>
              </a:ext>
            </a:extLst>
          </p:cNvPr>
          <p:cNvSpPr>
            <a:spLocks noGrp="1"/>
          </p:cNvSpPr>
          <p:nvPr>
            <p:ph type="hdr" sz="quarter"/>
          </p:nvPr>
        </p:nvSpPr>
        <p:spPr>
          <a:xfrm>
            <a:off x="0" y="0"/>
            <a:ext cx="2890838" cy="496888"/>
          </a:xfrm>
          <a:prstGeom prst="rect">
            <a:avLst/>
          </a:prstGeom>
        </p:spPr>
        <p:txBody>
          <a:bodyPr vert="horz" lIns="91440" tIns="45720" rIns="91440" bIns="45720" rtlCol="0"/>
          <a:lstStyle>
            <a:lvl1pPr algn="l" eaLnBrk="1" hangingPunct="1">
              <a:defRPr sz="1200">
                <a:latin typeface="Arial" pitchFamily="34" charset="0"/>
                <a:ea typeface="ＭＳ Ｐゴシック" pitchFamily="34" charset="-128"/>
                <a:cs typeface="+mn-cs"/>
              </a:defRPr>
            </a:lvl1pPr>
          </a:lstStyle>
          <a:p>
            <a:pPr>
              <a:defRPr/>
            </a:pPr>
            <a:endParaRPr lang="fr-CH"/>
          </a:p>
        </p:txBody>
      </p:sp>
      <p:sp>
        <p:nvSpPr>
          <p:cNvPr id="3" name="Espace réservé de la date 2">
            <a:extLst>
              <a:ext uri="{FF2B5EF4-FFF2-40B4-BE49-F238E27FC236}">
                <a16:creationId xmlns:a16="http://schemas.microsoft.com/office/drawing/2014/main" id="{C66863B3-E529-E947-9446-F49578524056}"/>
              </a:ext>
            </a:extLst>
          </p:cNvPr>
          <p:cNvSpPr>
            <a:spLocks noGrp="1"/>
          </p:cNvSpPr>
          <p:nvPr>
            <p:ph type="dt" sz="quarter" idx="1"/>
          </p:nvPr>
        </p:nvSpPr>
        <p:spPr>
          <a:xfrm>
            <a:off x="3776663" y="0"/>
            <a:ext cx="2890837"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C15378B-6BCA-8042-B947-3490E834D167}" type="datetime1">
              <a:rPr lang="fr-CH" altLang="fr-FR"/>
              <a:pPr>
                <a:defRPr/>
              </a:pPr>
              <a:t>24.02.21</a:t>
            </a:fld>
            <a:endParaRPr lang="fr-CH" altLang="fr-FR"/>
          </a:p>
        </p:txBody>
      </p:sp>
      <p:sp>
        <p:nvSpPr>
          <p:cNvPr id="4" name="Espace réservé du pied de page 3">
            <a:extLst>
              <a:ext uri="{FF2B5EF4-FFF2-40B4-BE49-F238E27FC236}">
                <a16:creationId xmlns:a16="http://schemas.microsoft.com/office/drawing/2014/main" id="{0B93C77F-5FC7-DA40-B7C5-EF1A290D9481}"/>
              </a:ext>
            </a:extLst>
          </p:cNvPr>
          <p:cNvSpPr>
            <a:spLocks noGrp="1"/>
          </p:cNvSpPr>
          <p:nvPr>
            <p:ph type="ftr" sz="quarter" idx="2"/>
          </p:nvPr>
        </p:nvSpPr>
        <p:spPr>
          <a:xfrm>
            <a:off x="0" y="9428163"/>
            <a:ext cx="2890838" cy="496887"/>
          </a:xfrm>
          <a:prstGeom prst="rect">
            <a:avLst/>
          </a:prstGeom>
        </p:spPr>
        <p:txBody>
          <a:bodyPr vert="horz" lIns="91440" tIns="45720" rIns="91440" bIns="45720" rtlCol="0" anchor="b"/>
          <a:lstStyle>
            <a:lvl1pPr algn="l" eaLnBrk="1" hangingPunct="1">
              <a:defRPr sz="1200">
                <a:latin typeface="Arial" pitchFamily="34" charset="0"/>
                <a:ea typeface="ＭＳ Ｐゴシック" pitchFamily="34" charset="-128"/>
                <a:cs typeface="+mn-cs"/>
              </a:defRPr>
            </a:lvl1pPr>
          </a:lstStyle>
          <a:p>
            <a:pPr>
              <a:defRPr/>
            </a:pPr>
            <a:endParaRPr lang="fr-CH"/>
          </a:p>
        </p:txBody>
      </p:sp>
      <p:sp>
        <p:nvSpPr>
          <p:cNvPr id="5" name="Espace réservé du numéro de diapositive 4">
            <a:extLst>
              <a:ext uri="{FF2B5EF4-FFF2-40B4-BE49-F238E27FC236}">
                <a16:creationId xmlns:a16="http://schemas.microsoft.com/office/drawing/2014/main" id="{87D1D0B0-0986-CC4E-AC3F-9175B53C1EB3}"/>
              </a:ext>
            </a:extLst>
          </p:cNvPr>
          <p:cNvSpPr>
            <a:spLocks noGrp="1"/>
          </p:cNvSpPr>
          <p:nvPr>
            <p:ph type="sldNum" sz="quarter" idx="3"/>
          </p:nvPr>
        </p:nvSpPr>
        <p:spPr>
          <a:xfrm>
            <a:off x="3776663" y="9428163"/>
            <a:ext cx="2890837"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DD24454-0FE5-9B49-9007-2FC795EA665D}" type="slidenum">
              <a:rPr lang="fr-CH" altLang="fr-FR"/>
              <a:pPr>
                <a:defRPr/>
              </a:pPr>
              <a:t>‹N°›</a:t>
            </a:fld>
            <a:endParaRPr lang="fr-CH"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324FACA-2E50-834A-9A1B-2F87793EC816}"/>
              </a:ext>
            </a:extLst>
          </p:cNvPr>
          <p:cNvSpPr>
            <a:spLocks noGrp="1"/>
          </p:cNvSpPr>
          <p:nvPr>
            <p:ph type="hdr" sz="quarter"/>
          </p:nvPr>
        </p:nvSpPr>
        <p:spPr>
          <a:xfrm>
            <a:off x="0" y="0"/>
            <a:ext cx="2890838" cy="496888"/>
          </a:xfrm>
          <a:prstGeom prst="rect">
            <a:avLst/>
          </a:prstGeom>
        </p:spPr>
        <p:txBody>
          <a:bodyPr vert="horz" wrap="square" lIns="91440" tIns="45720" rIns="91440" bIns="45720" numCol="1" anchor="t" anchorCtr="0" compatLnSpc="1">
            <a:prstTxWarp prst="textNoShape">
              <a:avLst/>
            </a:prstTxWarp>
          </a:bodyPr>
          <a:lstStyle>
            <a:lvl1pPr algn="l" eaLnBrk="1" hangingPunct="1">
              <a:defRPr sz="1200">
                <a:latin typeface="Calibri" pitchFamily="34" charset="0"/>
                <a:ea typeface="ＭＳ Ｐゴシック" pitchFamily="-112" charset="-128"/>
                <a:cs typeface="+mn-cs"/>
              </a:defRPr>
            </a:lvl1pPr>
          </a:lstStyle>
          <a:p>
            <a:pPr>
              <a:defRPr/>
            </a:pPr>
            <a:endParaRPr lang="fr-CH"/>
          </a:p>
        </p:txBody>
      </p:sp>
      <p:sp>
        <p:nvSpPr>
          <p:cNvPr id="3" name="Datumsplatzhalter 2">
            <a:extLst>
              <a:ext uri="{FF2B5EF4-FFF2-40B4-BE49-F238E27FC236}">
                <a16:creationId xmlns:a16="http://schemas.microsoft.com/office/drawing/2014/main" id="{E1578E52-962F-B048-B6C6-C6BE6D59B14D}"/>
              </a:ext>
            </a:extLst>
          </p:cNvPr>
          <p:cNvSpPr>
            <a:spLocks noGrp="1"/>
          </p:cNvSpPr>
          <p:nvPr>
            <p:ph type="dt" idx="1"/>
          </p:nvPr>
        </p:nvSpPr>
        <p:spPr>
          <a:xfrm>
            <a:off x="3776663" y="0"/>
            <a:ext cx="2890837"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B1956F8-F880-2649-8581-06F2C2B809FB}" type="datetime1">
              <a:rPr lang="fr-CH" altLang="fr-FR"/>
              <a:pPr>
                <a:defRPr/>
              </a:pPr>
              <a:t>24.02.21</a:t>
            </a:fld>
            <a:endParaRPr lang="fr-CH" altLang="fr-FR"/>
          </a:p>
        </p:txBody>
      </p:sp>
      <p:sp>
        <p:nvSpPr>
          <p:cNvPr id="4" name="Folienbildplatzhalter 3">
            <a:extLst>
              <a:ext uri="{FF2B5EF4-FFF2-40B4-BE49-F238E27FC236}">
                <a16:creationId xmlns:a16="http://schemas.microsoft.com/office/drawing/2014/main" id="{3576DE8F-123D-AD45-80F1-76581B6FB257}"/>
              </a:ext>
            </a:extLst>
          </p:cNvPr>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noProof="0" dirty="0"/>
          </a:p>
        </p:txBody>
      </p:sp>
      <p:sp>
        <p:nvSpPr>
          <p:cNvPr id="5" name="Notizenplatzhalter 4">
            <a:extLst>
              <a:ext uri="{FF2B5EF4-FFF2-40B4-BE49-F238E27FC236}">
                <a16:creationId xmlns:a16="http://schemas.microsoft.com/office/drawing/2014/main" id="{C05F8581-A47C-0547-ACAC-D9423EBFA744}"/>
              </a:ext>
            </a:extLst>
          </p:cNvPr>
          <p:cNvSpPr>
            <a:spLocks noGrp="1"/>
          </p:cNvSpPr>
          <p:nvPr>
            <p:ph type="body" sz="quarter" idx="3"/>
          </p:nvPr>
        </p:nvSpPr>
        <p:spPr>
          <a:xfrm>
            <a:off x="666750" y="4714875"/>
            <a:ext cx="5335588" cy="4467225"/>
          </a:xfrm>
          <a:prstGeom prst="rect">
            <a:avLst/>
          </a:prstGeom>
        </p:spPr>
        <p:txBody>
          <a:bodyPr vert="horz" wrap="square" lIns="91440" tIns="45720" rIns="91440" bIns="45720" numCol="1" anchor="t" anchorCtr="0" compatLnSpc="1">
            <a:prstTxWarp prst="textNoShape">
              <a:avLst/>
            </a:prstTxWarp>
            <a:normAutofit/>
          </a:bodyPr>
          <a:lstStyle/>
          <a:p>
            <a:pPr lvl="0"/>
            <a:r>
              <a:rPr lang="fr-CH" altLang="fr-FR" noProof="0"/>
              <a:t>Textmasterformate durch Klicken bearbeiten</a:t>
            </a:r>
          </a:p>
          <a:p>
            <a:pPr lvl="1"/>
            <a:r>
              <a:rPr lang="fr-CH" altLang="fr-FR" noProof="0"/>
              <a:t>Zweite Ebene</a:t>
            </a:r>
          </a:p>
          <a:p>
            <a:pPr lvl="2"/>
            <a:r>
              <a:rPr lang="fr-CH" altLang="fr-FR" noProof="0"/>
              <a:t>Dritte Ebene</a:t>
            </a:r>
          </a:p>
          <a:p>
            <a:pPr lvl="3"/>
            <a:r>
              <a:rPr lang="fr-CH" altLang="fr-FR" noProof="0"/>
              <a:t>Vierte Ebene</a:t>
            </a:r>
          </a:p>
          <a:p>
            <a:pPr lvl="4"/>
            <a:r>
              <a:rPr lang="fr-CH" altLang="fr-FR" noProof="0"/>
              <a:t>Fünfte Ebene</a:t>
            </a:r>
          </a:p>
        </p:txBody>
      </p:sp>
      <p:sp>
        <p:nvSpPr>
          <p:cNvPr id="6" name="Fußzeilenplatzhalter 5">
            <a:extLst>
              <a:ext uri="{FF2B5EF4-FFF2-40B4-BE49-F238E27FC236}">
                <a16:creationId xmlns:a16="http://schemas.microsoft.com/office/drawing/2014/main" id="{3FD91048-7139-D444-8FAC-4AFA597F5118}"/>
              </a:ext>
            </a:extLst>
          </p:cNvPr>
          <p:cNvSpPr>
            <a:spLocks noGrp="1"/>
          </p:cNvSpPr>
          <p:nvPr>
            <p:ph type="ftr" sz="quarter" idx="4"/>
          </p:nvPr>
        </p:nvSpPr>
        <p:spPr>
          <a:xfrm>
            <a:off x="0" y="9428163"/>
            <a:ext cx="2890838" cy="496887"/>
          </a:xfrm>
          <a:prstGeom prst="rect">
            <a:avLst/>
          </a:prstGeom>
        </p:spPr>
        <p:txBody>
          <a:bodyPr vert="horz" wrap="square" lIns="91440" tIns="45720" rIns="91440" bIns="45720" numCol="1" anchor="b" anchorCtr="0" compatLnSpc="1">
            <a:prstTxWarp prst="textNoShape">
              <a:avLst/>
            </a:prstTxWarp>
          </a:bodyPr>
          <a:lstStyle>
            <a:lvl1pPr algn="l" eaLnBrk="1" hangingPunct="1">
              <a:defRPr sz="1200">
                <a:latin typeface="Calibri" pitchFamily="34" charset="0"/>
                <a:ea typeface="ＭＳ Ｐゴシック" pitchFamily="-112" charset="-128"/>
                <a:cs typeface="+mn-cs"/>
              </a:defRPr>
            </a:lvl1pPr>
          </a:lstStyle>
          <a:p>
            <a:pPr>
              <a:defRPr/>
            </a:pPr>
            <a:endParaRPr lang="fr-CH"/>
          </a:p>
        </p:txBody>
      </p:sp>
      <p:sp>
        <p:nvSpPr>
          <p:cNvPr id="7" name="Foliennummernplatzhalter 6">
            <a:extLst>
              <a:ext uri="{FF2B5EF4-FFF2-40B4-BE49-F238E27FC236}">
                <a16:creationId xmlns:a16="http://schemas.microsoft.com/office/drawing/2014/main" id="{0AB2FB8E-BB77-AD4B-8A8F-A8B0DA806A27}"/>
              </a:ext>
            </a:extLst>
          </p:cNvPr>
          <p:cNvSpPr>
            <a:spLocks noGrp="1"/>
          </p:cNvSpPr>
          <p:nvPr>
            <p:ph type="sldNum" sz="quarter" idx="5"/>
          </p:nvPr>
        </p:nvSpPr>
        <p:spPr>
          <a:xfrm>
            <a:off x="3776663" y="9428163"/>
            <a:ext cx="2890837"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29A018C-B44C-2C4E-816F-80F1E3D8DA37}" type="slidenum">
              <a:rPr lang="fr-CH" altLang="fr-FR"/>
              <a:pPr>
                <a:defRPr/>
              </a:pPr>
              <a:t>‹N°›</a:t>
            </a:fld>
            <a:endParaRPr lang="fr-CH"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2pPr>
    <a:lvl3pPr marL="9144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a:extLst>
              <a:ext uri="{FF2B5EF4-FFF2-40B4-BE49-F238E27FC236}">
                <a16:creationId xmlns:a16="http://schemas.microsoft.com/office/drawing/2014/main" id="{424E0FB1-7B59-914A-8C1D-A53C7091AF23}"/>
              </a:ext>
            </a:extLst>
          </p:cNvPr>
          <p:cNvSpPr>
            <a:spLocks noGrp="1" noRot="1" noChangeAspect="1" noTextEdit="1"/>
          </p:cNvSpPr>
          <p:nvPr>
            <p:ph type="sldImg"/>
          </p:nvPr>
        </p:nvSpPr>
        <p:spPr bwMode="auto">
          <a:xfrm>
            <a:off x="852488" y="719138"/>
            <a:ext cx="4964112"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izenplatzhalter 2">
            <a:extLst>
              <a:ext uri="{FF2B5EF4-FFF2-40B4-BE49-F238E27FC236}">
                <a16:creationId xmlns:a16="http://schemas.microsoft.com/office/drawing/2014/main" id="{94455D1E-EAF0-E941-9D7D-2D1CE47EBF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41987" name="Foliennummernplatzhalter 3">
            <a:extLst>
              <a:ext uri="{FF2B5EF4-FFF2-40B4-BE49-F238E27FC236}">
                <a16:creationId xmlns:a16="http://schemas.microsoft.com/office/drawing/2014/main" id="{DFB06E94-A037-E942-AF55-5FB949E44E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518D43-4D28-BE4C-BDC0-09B650E2EFD5}" type="slidenum">
              <a:rPr lang="fr-CH" altLang="fr-FR" smtClean="0"/>
              <a:pPr>
                <a:spcBef>
                  <a:spcPct val="0"/>
                </a:spcBef>
              </a:pPr>
              <a:t>1</a:t>
            </a:fld>
            <a:endParaRPr lang="fr-CH"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A17F9935-1338-954C-A38B-3B89BE023B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Espace réservé des commentaires 2">
            <a:extLst>
              <a:ext uri="{FF2B5EF4-FFF2-40B4-BE49-F238E27FC236}">
                <a16:creationId xmlns:a16="http://schemas.microsoft.com/office/drawing/2014/main" id="{B8E8F574-9BEC-D54A-A2B3-4822256E7D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i="1" dirty="0">
              <a:solidFill>
                <a:srgbClr val="FF0000"/>
              </a:solidFill>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38CEB8DE-6357-E04E-8CB2-BBF19E678C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7FFC542-4A2E-F54D-9737-2EC5C103E2E2}" type="slidenum">
              <a:rPr lang="fr-CH" altLang="fr-FR" smtClean="0"/>
              <a:pPr>
                <a:spcBef>
                  <a:spcPct val="0"/>
                </a:spcBef>
              </a:pPr>
              <a:t>10</a:t>
            </a:fld>
            <a:endParaRPr lang="fr-CH"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ce réservé de l'image des diapositives 1">
            <a:extLst>
              <a:ext uri="{FF2B5EF4-FFF2-40B4-BE49-F238E27FC236}">
                <a16:creationId xmlns:a16="http://schemas.microsoft.com/office/drawing/2014/main" id="{FE53641A-773F-1346-921E-06848EA9A9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Espace réservé des commentaires 2">
            <a:extLst>
              <a:ext uri="{FF2B5EF4-FFF2-40B4-BE49-F238E27FC236}">
                <a16:creationId xmlns:a16="http://schemas.microsoft.com/office/drawing/2014/main" id="{3A799841-65D7-7444-A53F-DF1EFEE938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i="1" dirty="0">
              <a:solidFill>
                <a:srgbClr val="FF0000"/>
              </a:solidFill>
              <a:ea typeface="ＭＳ Ｐゴシック" panose="020B0600070205080204" pitchFamily="34" charset="-128"/>
            </a:endParaRPr>
          </a:p>
        </p:txBody>
      </p:sp>
      <p:sp>
        <p:nvSpPr>
          <p:cNvPr id="62467" name="Espace réservé du numéro de diapositive 3">
            <a:extLst>
              <a:ext uri="{FF2B5EF4-FFF2-40B4-BE49-F238E27FC236}">
                <a16:creationId xmlns:a16="http://schemas.microsoft.com/office/drawing/2014/main" id="{49B0B3E2-4B15-BD4E-A706-41D7203F3D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9D85F6-1640-E642-8461-17102B12F0E4}" type="slidenum">
              <a:rPr lang="fr-CH" altLang="fr-FR" smtClean="0"/>
              <a:pPr>
                <a:spcBef>
                  <a:spcPct val="0"/>
                </a:spcBef>
              </a:pPr>
              <a:t>11</a:t>
            </a:fld>
            <a:endParaRPr lang="fr-CH"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e l'image des diapositives 1">
            <a:extLst>
              <a:ext uri="{FF2B5EF4-FFF2-40B4-BE49-F238E27FC236}">
                <a16:creationId xmlns:a16="http://schemas.microsoft.com/office/drawing/2014/main" id="{57AB0035-6699-B043-98FA-6965EFCE5A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Espace réservé des commentaires 2">
            <a:extLst>
              <a:ext uri="{FF2B5EF4-FFF2-40B4-BE49-F238E27FC236}">
                <a16:creationId xmlns:a16="http://schemas.microsoft.com/office/drawing/2014/main" id="{3AD33112-356B-E745-86FB-EDC914BD2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66563" name="Espace réservé du numéro de diapositive 3">
            <a:extLst>
              <a:ext uri="{FF2B5EF4-FFF2-40B4-BE49-F238E27FC236}">
                <a16:creationId xmlns:a16="http://schemas.microsoft.com/office/drawing/2014/main" id="{233CB5A5-0061-A648-9F8D-E693505C55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D00FFD5-FCEB-6B4A-A7EF-778353151875}" type="slidenum">
              <a:rPr lang="fr-CH" altLang="fr-FR" smtClean="0"/>
              <a:pPr>
                <a:spcBef>
                  <a:spcPct val="0"/>
                </a:spcBef>
              </a:pPr>
              <a:t>12</a:t>
            </a:fld>
            <a:endParaRPr lang="fr-CH"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e l'image des diapositives 1">
            <a:extLst>
              <a:ext uri="{FF2B5EF4-FFF2-40B4-BE49-F238E27FC236}">
                <a16:creationId xmlns:a16="http://schemas.microsoft.com/office/drawing/2014/main" id="{BFAB6AD5-0197-AA40-9D30-6938E2F46A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Espace réservé des commentaires 2">
            <a:extLst>
              <a:ext uri="{FF2B5EF4-FFF2-40B4-BE49-F238E27FC236}">
                <a16:creationId xmlns:a16="http://schemas.microsoft.com/office/drawing/2014/main" id="{92BF30E1-E2AA-5F45-AE0E-B3AC42F0E4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i="1" dirty="0">
              <a:solidFill>
                <a:srgbClr val="FF0000"/>
              </a:solidFill>
              <a:ea typeface="ＭＳ Ｐゴシック" panose="020B0600070205080204" pitchFamily="34" charset="-128"/>
            </a:endParaRPr>
          </a:p>
        </p:txBody>
      </p:sp>
      <p:sp>
        <p:nvSpPr>
          <p:cNvPr id="68611" name="Espace réservé du numéro de diapositive 3">
            <a:extLst>
              <a:ext uri="{FF2B5EF4-FFF2-40B4-BE49-F238E27FC236}">
                <a16:creationId xmlns:a16="http://schemas.microsoft.com/office/drawing/2014/main" id="{80C93EAA-E1FE-2F44-8DC4-7B50CEC328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C941947-3E6D-8E43-ABAC-310800F4089A}" type="slidenum">
              <a:rPr lang="fr-CH" altLang="fr-FR" smtClean="0"/>
              <a:pPr>
                <a:spcBef>
                  <a:spcPct val="0"/>
                </a:spcBef>
              </a:pPr>
              <a:t>13</a:t>
            </a:fld>
            <a:endParaRPr lang="fr-CH"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ce réservé de l'image des diapositives 1">
            <a:extLst>
              <a:ext uri="{FF2B5EF4-FFF2-40B4-BE49-F238E27FC236}">
                <a16:creationId xmlns:a16="http://schemas.microsoft.com/office/drawing/2014/main" id="{2B0BE5C7-E69A-934B-8ECC-D93DEEED4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Espace réservé des commentaires 2">
            <a:extLst>
              <a:ext uri="{FF2B5EF4-FFF2-40B4-BE49-F238E27FC236}">
                <a16:creationId xmlns:a16="http://schemas.microsoft.com/office/drawing/2014/main" id="{15D69FA6-6901-C244-8B3B-C81C556C3B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i="1" dirty="0">
              <a:solidFill>
                <a:srgbClr val="FF0000"/>
              </a:solidFill>
              <a:ea typeface="ＭＳ Ｐゴシック" panose="020B0600070205080204" pitchFamily="34" charset="-128"/>
            </a:endParaRPr>
          </a:p>
        </p:txBody>
      </p:sp>
      <p:sp>
        <p:nvSpPr>
          <p:cNvPr id="70659" name="Espace réservé du numéro de diapositive 3">
            <a:extLst>
              <a:ext uri="{FF2B5EF4-FFF2-40B4-BE49-F238E27FC236}">
                <a16:creationId xmlns:a16="http://schemas.microsoft.com/office/drawing/2014/main" id="{BABA30C4-9831-5F49-B8EA-8151817627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288B1DA-08DE-EA4C-A7AE-C002EEC8B605}" type="slidenum">
              <a:rPr lang="fr-CH" altLang="fr-FR" smtClean="0"/>
              <a:pPr>
                <a:spcBef>
                  <a:spcPct val="0"/>
                </a:spcBef>
              </a:pPr>
              <a:t>14</a:t>
            </a:fld>
            <a:endParaRPr lang="fr-CH"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29A018C-B44C-2C4E-816F-80F1E3D8DA37}" type="slidenum">
              <a:rPr lang="fr-CH" altLang="fr-FR" smtClean="0"/>
              <a:pPr>
                <a:defRPr/>
              </a:pPr>
              <a:t>15</a:t>
            </a:fld>
            <a:endParaRPr lang="fr-CH" altLang="fr-FR"/>
          </a:p>
        </p:txBody>
      </p:sp>
    </p:spTree>
    <p:extLst>
      <p:ext uri="{BB962C8B-B14F-4D97-AF65-F5344CB8AC3E}">
        <p14:creationId xmlns:p14="http://schemas.microsoft.com/office/powerpoint/2010/main" val="52458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29A018C-B44C-2C4E-816F-80F1E3D8DA37}" type="slidenum">
              <a:rPr lang="fr-CH" altLang="fr-FR" smtClean="0"/>
              <a:pPr>
                <a:defRPr/>
              </a:pPr>
              <a:t>16</a:t>
            </a:fld>
            <a:endParaRPr lang="fr-CH" altLang="fr-FR"/>
          </a:p>
        </p:txBody>
      </p:sp>
    </p:spTree>
    <p:extLst>
      <p:ext uri="{BB962C8B-B14F-4D97-AF65-F5344CB8AC3E}">
        <p14:creationId xmlns:p14="http://schemas.microsoft.com/office/powerpoint/2010/main" val="2986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ce réservé de l'image des diapositives 1">
            <a:extLst>
              <a:ext uri="{FF2B5EF4-FFF2-40B4-BE49-F238E27FC236}">
                <a16:creationId xmlns:a16="http://schemas.microsoft.com/office/drawing/2014/main" id="{4DB55C8F-E0D3-C542-924A-3860B8128A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Espace réservé des commentaires 2">
            <a:extLst>
              <a:ext uri="{FF2B5EF4-FFF2-40B4-BE49-F238E27FC236}">
                <a16:creationId xmlns:a16="http://schemas.microsoft.com/office/drawing/2014/main" id="{963548EC-AF7F-6944-A34B-E9A6EECD14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solidFill>
                <a:srgbClr val="FF0000"/>
              </a:solidFill>
              <a:ea typeface="ＭＳ Ｐゴシック" panose="020B0600070205080204" pitchFamily="34" charset="-128"/>
            </a:endParaRPr>
          </a:p>
        </p:txBody>
      </p:sp>
      <p:sp>
        <p:nvSpPr>
          <p:cNvPr id="74755" name="Espace réservé du numéro de diapositive 3">
            <a:extLst>
              <a:ext uri="{FF2B5EF4-FFF2-40B4-BE49-F238E27FC236}">
                <a16:creationId xmlns:a16="http://schemas.microsoft.com/office/drawing/2014/main" id="{4D61FAA0-55F1-A749-A597-9C06977F81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36DB5BB-1231-DF40-90E7-7B0EE3DD86B2}" type="slidenum">
              <a:rPr lang="fr-CH" altLang="fr-FR" smtClean="0"/>
              <a:pPr>
                <a:spcBef>
                  <a:spcPct val="0"/>
                </a:spcBef>
              </a:pPr>
              <a:t>17</a:t>
            </a:fld>
            <a:endParaRPr lang="fr-CH"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ce réservé de l'image des diapositives 1">
            <a:extLst>
              <a:ext uri="{FF2B5EF4-FFF2-40B4-BE49-F238E27FC236}">
                <a16:creationId xmlns:a16="http://schemas.microsoft.com/office/drawing/2014/main" id="{6370439C-8B85-8F4A-85AC-68C4BAEC5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Espace réservé des commentaires 2">
            <a:extLst>
              <a:ext uri="{FF2B5EF4-FFF2-40B4-BE49-F238E27FC236}">
                <a16:creationId xmlns:a16="http://schemas.microsoft.com/office/drawing/2014/main" id="{7E750B65-13B7-FD46-8284-E3CC88772E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fr-CH" altLang="fr-FR" dirty="0">
              <a:ea typeface="ＭＳ Ｐゴシック" panose="020B0600070205080204" pitchFamily="34" charset="-128"/>
            </a:endParaRPr>
          </a:p>
        </p:txBody>
      </p:sp>
      <p:sp>
        <p:nvSpPr>
          <p:cNvPr id="76803" name="Espace réservé du numéro de diapositive 3">
            <a:extLst>
              <a:ext uri="{FF2B5EF4-FFF2-40B4-BE49-F238E27FC236}">
                <a16:creationId xmlns:a16="http://schemas.microsoft.com/office/drawing/2014/main" id="{BC9DADE3-3A77-CC45-BD5C-AB8552E0D6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FBDC49-7CCF-CE4B-B3F3-080577EEE49D}" type="slidenum">
              <a:rPr lang="fr-CH" altLang="fr-FR" smtClean="0"/>
              <a:pPr>
                <a:spcBef>
                  <a:spcPct val="0"/>
                </a:spcBef>
              </a:pPr>
              <a:t>18</a:t>
            </a:fld>
            <a:endParaRPr lang="fr-CH"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29A018C-B44C-2C4E-816F-80F1E3D8DA37}" type="slidenum">
              <a:rPr lang="fr-CH" altLang="fr-FR" smtClean="0"/>
              <a:pPr>
                <a:defRPr/>
              </a:pPr>
              <a:t>19</a:t>
            </a:fld>
            <a:endParaRPr lang="fr-CH" altLang="fr-FR"/>
          </a:p>
        </p:txBody>
      </p:sp>
    </p:spTree>
    <p:extLst>
      <p:ext uri="{BB962C8B-B14F-4D97-AF65-F5344CB8AC3E}">
        <p14:creationId xmlns:p14="http://schemas.microsoft.com/office/powerpoint/2010/main" val="23535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a:extLst>
              <a:ext uri="{FF2B5EF4-FFF2-40B4-BE49-F238E27FC236}">
                <a16:creationId xmlns:a16="http://schemas.microsoft.com/office/drawing/2014/main" id="{C1C9B5F3-2DBC-8B4A-8B66-7979658D5C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Espace réservé des commentaires 2">
            <a:extLst>
              <a:ext uri="{FF2B5EF4-FFF2-40B4-BE49-F238E27FC236}">
                <a16:creationId xmlns:a16="http://schemas.microsoft.com/office/drawing/2014/main" id="{0BE5E22E-60AD-CD4C-A5D7-7FE0BD7C4D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a:p>
            <a:pPr>
              <a:buFontTx/>
              <a:buChar char="-"/>
            </a:pPr>
            <a:endParaRPr lang="fr-CH" altLang="fr-FR" dirty="0">
              <a:ea typeface="ＭＳ Ｐゴシック" panose="020B0600070205080204" pitchFamily="34" charset="-128"/>
            </a:endParaRPr>
          </a:p>
          <a:p>
            <a:pPr>
              <a:buFontTx/>
              <a:buChar char="-"/>
            </a:pPr>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p:txBody>
      </p:sp>
      <p:sp>
        <p:nvSpPr>
          <p:cNvPr id="44035" name="Espace réservé du numéro de diapositive 3">
            <a:extLst>
              <a:ext uri="{FF2B5EF4-FFF2-40B4-BE49-F238E27FC236}">
                <a16:creationId xmlns:a16="http://schemas.microsoft.com/office/drawing/2014/main" id="{2E7E58D8-1F0E-4848-B2BD-BF09F97C11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526E93-3CC5-824E-9A47-3657F5BF4DC9}" type="slidenum">
              <a:rPr lang="fr-CH" altLang="fr-FR" smtClean="0"/>
              <a:pPr>
                <a:spcBef>
                  <a:spcPct val="0"/>
                </a:spcBef>
              </a:pPr>
              <a:t>2</a:t>
            </a:fld>
            <a:endParaRPr lang="fr-CH" altLang="fr-FR"/>
          </a:p>
        </p:txBody>
      </p:sp>
    </p:spTree>
    <p:extLst>
      <p:ext uri="{BB962C8B-B14F-4D97-AF65-F5344CB8AC3E}">
        <p14:creationId xmlns:p14="http://schemas.microsoft.com/office/powerpoint/2010/main" val="1650653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29A018C-B44C-2C4E-816F-80F1E3D8DA37}" type="slidenum">
              <a:rPr lang="fr-CH" altLang="fr-FR" smtClean="0"/>
              <a:pPr>
                <a:defRPr/>
              </a:pPr>
              <a:t>20</a:t>
            </a:fld>
            <a:endParaRPr lang="fr-CH" altLang="fr-FR"/>
          </a:p>
        </p:txBody>
      </p:sp>
    </p:spTree>
    <p:extLst>
      <p:ext uri="{BB962C8B-B14F-4D97-AF65-F5344CB8AC3E}">
        <p14:creationId xmlns:p14="http://schemas.microsoft.com/office/powerpoint/2010/main" val="1293266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ce réservé de l'image des diapositives 1">
            <a:extLst>
              <a:ext uri="{FF2B5EF4-FFF2-40B4-BE49-F238E27FC236}">
                <a16:creationId xmlns:a16="http://schemas.microsoft.com/office/drawing/2014/main" id="{1C8B4D5A-1FEF-004F-9EE2-4BF299074D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Espace réservé des commentaires 2">
            <a:extLst>
              <a:ext uri="{FF2B5EF4-FFF2-40B4-BE49-F238E27FC236}">
                <a16:creationId xmlns:a16="http://schemas.microsoft.com/office/drawing/2014/main" id="{5D386C19-72C6-BE43-A3E4-E827E9C28B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82947" name="Espace réservé du numéro de diapositive 3">
            <a:extLst>
              <a:ext uri="{FF2B5EF4-FFF2-40B4-BE49-F238E27FC236}">
                <a16:creationId xmlns:a16="http://schemas.microsoft.com/office/drawing/2014/main" id="{DA586A64-FB52-CE4A-BAE2-B5610DE58F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A3612A2-50CE-8F44-B868-0FA2E4369DF1}" type="slidenum">
              <a:rPr lang="fr-CH" altLang="fr-FR" smtClean="0"/>
              <a:pPr>
                <a:spcBef>
                  <a:spcPct val="0"/>
                </a:spcBef>
              </a:pPr>
              <a:t>21</a:t>
            </a:fld>
            <a:endParaRPr lang="fr-CH"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ce réservé de l'image des diapositives 1">
            <a:extLst>
              <a:ext uri="{FF2B5EF4-FFF2-40B4-BE49-F238E27FC236}">
                <a16:creationId xmlns:a16="http://schemas.microsoft.com/office/drawing/2014/main" id="{BDB83D3E-3360-A04E-837B-B827578362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Espace réservé des commentaires 2">
            <a:extLst>
              <a:ext uri="{FF2B5EF4-FFF2-40B4-BE49-F238E27FC236}">
                <a16:creationId xmlns:a16="http://schemas.microsoft.com/office/drawing/2014/main" id="{C98B879D-B8AA-4F4A-89B3-435744B59E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p:txBody>
      </p:sp>
      <p:sp>
        <p:nvSpPr>
          <p:cNvPr id="84995" name="Espace réservé du numéro de diapositive 3">
            <a:extLst>
              <a:ext uri="{FF2B5EF4-FFF2-40B4-BE49-F238E27FC236}">
                <a16:creationId xmlns:a16="http://schemas.microsoft.com/office/drawing/2014/main" id="{E5BDD02E-D8B4-704F-BD3C-30B50D264C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717AD06-6BBA-C842-890F-4713C72E31F7}" type="slidenum">
              <a:rPr lang="fr-CH" altLang="fr-FR" smtClean="0"/>
              <a:pPr>
                <a:spcBef>
                  <a:spcPct val="0"/>
                </a:spcBef>
              </a:pPr>
              <a:t>22</a:t>
            </a:fld>
            <a:endParaRPr lang="fr-CH"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ce réservé de l'image des diapositives 1">
            <a:extLst>
              <a:ext uri="{FF2B5EF4-FFF2-40B4-BE49-F238E27FC236}">
                <a16:creationId xmlns:a16="http://schemas.microsoft.com/office/drawing/2014/main" id="{C1036574-688C-2D48-8890-053972195B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Espace réservé des commentaires 2">
            <a:extLst>
              <a:ext uri="{FF2B5EF4-FFF2-40B4-BE49-F238E27FC236}">
                <a16:creationId xmlns:a16="http://schemas.microsoft.com/office/drawing/2014/main" id="{B544F6F1-9BD9-654B-8A25-2370C4994F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87043" name="Espace réservé du numéro de diapositive 3">
            <a:extLst>
              <a:ext uri="{FF2B5EF4-FFF2-40B4-BE49-F238E27FC236}">
                <a16:creationId xmlns:a16="http://schemas.microsoft.com/office/drawing/2014/main" id="{7548956B-0986-254A-9873-9A7857DB52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F432040-CB5B-F244-B87D-A60E629CCA15}" type="slidenum">
              <a:rPr lang="fr-CH" altLang="fr-FR" smtClean="0"/>
              <a:pPr>
                <a:spcBef>
                  <a:spcPct val="0"/>
                </a:spcBef>
              </a:pPr>
              <a:t>23</a:t>
            </a:fld>
            <a:endParaRPr lang="fr-CH"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ce réservé de l'image des diapositives 1">
            <a:extLst>
              <a:ext uri="{FF2B5EF4-FFF2-40B4-BE49-F238E27FC236}">
                <a16:creationId xmlns:a16="http://schemas.microsoft.com/office/drawing/2014/main" id="{74FF7CB0-0EDA-8D4C-ABDF-7CA46686BB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Espace réservé des commentaires 2">
            <a:extLst>
              <a:ext uri="{FF2B5EF4-FFF2-40B4-BE49-F238E27FC236}">
                <a16:creationId xmlns:a16="http://schemas.microsoft.com/office/drawing/2014/main" id="{7F1B88EB-9E19-2F4C-92CF-8214597FB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p:txBody>
      </p:sp>
      <p:sp>
        <p:nvSpPr>
          <p:cNvPr id="89091" name="Espace réservé du numéro de diapositive 3">
            <a:extLst>
              <a:ext uri="{FF2B5EF4-FFF2-40B4-BE49-F238E27FC236}">
                <a16:creationId xmlns:a16="http://schemas.microsoft.com/office/drawing/2014/main" id="{6D785272-3FE6-E245-83B8-97C1249E30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8A53238-2EF2-6B42-8A38-E7DE454C8B9C}" type="slidenum">
              <a:rPr lang="fr-CH" altLang="fr-FR" smtClean="0"/>
              <a:pPr>
                <a:spcBef>
                  <a:spcPct val="0"/>
                </a:spcBef>
              </a:pPr>
              <a:t>24</a:t>
            </a:fld>
            <a:endParaRPr lang="fr-CH"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ce réservé de l'image des diapositives 1">
            <a:extLst>
              <a:ext uri="{FF2B5EF4-FFF2-40B4-BE49-F238E27FC236}">
                <a16:creationId xmlns:a16="http://schemas.microsoft.com/office/drawing/2014/main" id="{D5F40C61-3F98-234F-93FB-EB10963E43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Espace réservé des commentaires 2">
            <a:extLst>
              <a:ext uri="{FF2B5EF4-FFF2-40B4-BE49-F238E27FC236}">
                <a16:creationId xmlns:a16="http://schemas.microsoft.com/office/drawing/2014/main" id="{5271F810-7D19-154D-A496-9495B66509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CH" altLang="fr-FR" dirty="0">
              <a:ea typeface="ＭＳ Ｐゴシック" panose="020B0600070205080204" pitchFamily="34" charset="-128"/>
            </a:endParaRPr>
          </a:p>
          <a:p>
            <a:endParaRPr lang="fr-CH" altLang="fr-FR" i="1" dirty="0">
              <a:solidFill>
                <a:srgbClr val="FF0000"/>
              </a:solidFill>
              <a:ea typeface="ＭＳ Ｐゴシック" panose="020B0600070205080204" pitchFamily="34" charset="-128"/>
            </a:endParaRPr>
          </a:p>
        </p:txBody>
      </p:sp>
      <p:sp>
        <p:nvSpPr>
          <p:cNvPr id="91139" name="Espace réservé du numéro de diapositive 3">
            <a:extLst>
              <a:ext uri="{FF2B5EF4-FFF2-40B4-BE49-F238E27FC236}">
                <a16:creationId xmlns:a16="http://schemas.microsoft.com/office/drawing/2014/main" id="{3A125AA5-A9F6-5B4C-A0A7-3A036D2148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74523C-DD8B-6448-9E19-E63C1B13A92F}" type="slidenum">
              <a:rPr lang="fr-CH" altLang="fr-FR" smtClean="0"/>
              <a:pPr>
                <a:spcBef>
                  <a:spcPct val="0"/>
                </a:spcBef>
              </a:pPr>
              <a:t>25</a:t>
            </a:fld>
            <a:endParaRPr lang="fr-CH"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ce réservé de l'image des diapositives 1">
            <a:extLst>
              <a:ext uri="{FF2B5EF4-FFF2-40B4-BE49-F238E27FC236}">
                <a16:creationId xmlns:a16="http://schemas.microsoft.com/office/drawing/2014/main" id="{67169667-9303-924E-833A-30BBAA5872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Espace réservé des commentaires 2">
            <a:extLst>
              <a:ext uri="{FF2B5EF4-FFF2-40B4-BE49-F238E27FC236}">
                <a16:creationId xmlns:a16="http://schemas.microsoft.com/office/drawing/2014/main" id="{EAD76B8E-6548-7F4C-9211-708F294526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p:txBody>
      </p:sp>
      <p:sp>
        <p:nvSpPr>
          <p:cNvPr id="93187" name="Espace réservé du numéro de diapositive 3">
            <a:extLst>
              <a:ext uri="{FF2B5EF4-FFF2-40B4-BE49-F238E27FC236}">
                <a16:creationId xmlns:a16="http://schemas.microsoft.com/office/drawing/2014/main" id="{FAEDE2D6-87B2-6A4D-89A7-876B9FB251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BDB62C-6244-AC49-A4B0-3B39A4888D67}" type="slidenum">
              <a:rPr lang="fr-CH" altLang="fr-FR" smtClean="0"/>
              <a:pPr>
                <a:spcBef>
                  <a:spcPct val="0"/>
                </a:spcBef>
              </a:pPr>
              <a:t>26</a:t>
            </a:fld>
            <a:endParaRPr lang="fr-CH"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Espace réservé de l'image des diapositives 1">
            <a:extLst>
              <a:ext uri="{FF2B5EF4-FFF2-40B4-BE49-F238E27FC236}">
                <a16:creationId xmlns:a16="http://schemas.microsoft.com/office/drawing/2014/main" id="{6597F357-7654-854E-93D7-1CCCF96ADA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Espace réservé des commentaires 2">
            <a:extLst>
              <a:ext uri="{FF2B5EF4-FFF2-40B4-BE49-F238E27FC236}">
                <a16:creationId xmlns:a16="http://schemas.microsoft.com/office/drawing/2014/main" id="{A4ABBC77-1515-0242-82AD-AA524CB32E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sz="1100" dirty="0">
              <a:ea typeface="ＭＳ Ｐゴシック" panose="020B0600070205080204" pitchFamily="34" charset="-128"/>
            </a:endParaRPr>
          </a:p>
        </p:txBody>
      </p:sp>
      <p:sp>
        <p:nvSpPr>
          <p:cNvPr id="95235" name="Espace réservé du numéro de diapositive 3">
            <a:extLst>
              <a:ext uri="{FF2B5EF4-FFF2-40B4-BE49-F238E27FC236}">
                <a16:creationId xmlns:a16="http://schemas.microsoft.com/office/drawing/2014/main" id="{4E2AF053-7884-6D46-92A0-DB1B4F2610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0F3D92C-E95D-F946-9F9B-A07B570B01E5}" type="slidenum">
              <a:rPr lang="fr-CH" altLang="fr-FR" smtClean="0"/>
              <a:pPr>
                <a:spcBef>
                  <a:spcPct val="0"/>
                </a:spcBef>
              </a:pPr>
              <a:t>27</a:t>
            </a:fld>
            <a:endParaRPr lang="fr-CH"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ce réservé de l'image des diapositives 1">
            <a:extLst>
              <a:ext uri="{FF2B5EF4-FFF2-40B4-BE49-F238E27FC236}">
                <a16:creationId xmlns:a16="http://schemas.microsoft.com/office/drawing/2014/main" id="{3C93385E-412A-284F-A45C-6C07681659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Espace réservé des commentaires 2">
            <a:extLst>
              <a:ext uri="{FF2B5EF4-FFF2-40B4-BE49-F238E27FC236}">
                <a16:creationId xmlns:a16="http://schemas.microsoft.com/office/drawing/2014/main" id="{94975F6E-7173-2445-ADBD-7FB680A37F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97283" name="Espace réservé du numéro de diapositive 3">
            <a:extLst>
              <a:ext uri="{FF2B5EF4-FFF2-40B4-BE49-F238E27FC236}">
                <a16:creationId xmlns:a16="http://schemas.microsoft.com/office/drawing/2014/main" id="{5D581302-218B-E54A-BD23-242B78B41C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F2D911F-CBA2-0D46-98BA-DA36AD593A81}" type="slidenum">
              <a:rPr lang="fr-CH" altLang="fr-FR" smtClean="0"/>
              <a:pPr>
                <a:spcBef>
                  <a:spcPct val="0"/>
                </a:spcBef>
              </a:pPr>
              <a:t>28</a:t>
            </a:fld>
            <a:endParaRPr lang="fr-CH"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ce réservé de l'image des diapositives 1">
            <a:extLst>
              <a:ext uri="{FF2B5EF4-FFF2-40B4-BE49-F238E27FC236}">
                <a16:creationId xmlns:a16="http://schemas.microsoft.com/office/drawing/2014/main" id="{AABEC546-12A4-6347-9B95-7C4AD0667B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Espace réservé des commentaires 2">
            <a:extLst>
              <a:ext uri="{FF2B5EF4-FFF2-40B4-BE49-F238E27FC236}">
                <a16:creationId xmlns:a16="http://schemas.microsoft.com/office/drawing/2014/main" id="{78D1028D-D0CF-3A42-A638-F94005A39B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sz="1100" dirty="0">
              <a:ea typeface="ＭＳ Ｐゴシック" panose="020B0600070205080204" pitchFamily="34" charset="-128"/>
            </a:endParaRPr>
          </a:p>
        </p:txBody>
      </p:sp>
      <p:sp>
        <p:nvSpPr>
          <p:cNvPr id="99331" name="Espace réservé du numéro de diapositive 3">
            <a:extLst>
              <a:ext uri="{FF2B5EF4-FFF2-40B4-BE49-F238E27FC236}">
                <a16:creationId xmlns:a16="http://schemas.microsoft.com/office/drawing/2014/main" id="{5C9132FA-15EB-824B-85EA-847EDC8C94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BFB573-6BE5-7047-9906-5868355C66DF}" type="slidenum">
              <a:rPr lang="fr-CH" altLang="fr-FR" smtClean="0"/>
              <a:pPr>
                <a:spcBef>
                  <a:spcPct val="0"/>
                </a:spcBef>
              </a:pPr>
              <a:t>29</a:t>
            </a:fld>
            <a:endParaRPr lang="fr-CH"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a:extLst>
              <a:ext uri="{FF2B5EF4-FFF2-40B4-BE49-F238E27FC236}">
                <a16:creationId xmlns:a16="http://schemas.microsoft.com/office/drawing/2014/main" id="{C1C9B5F3-2DBC-8B4A-8B66-7979658D5C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Espace réservé des commentaires 2">
            <a:extLst>
              <a:ext uri="{FF2B5EF4-FFF2-40B4-BE49-F238E27FC236}">
                <a16:creationId xmlns:a16="http://schemas.microsoft.com/office/drawing/2014/main" id="{0BE5E22E-60AD-CD4C-A5D7-7FE0BD7C4D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a:p>
            <a:pPr>
              <a:buFontTx/>
              <a:buChar char="-"/>
            </a:pPr>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a:p>
            <a:pPr>
              <a:buFontTx/>
              <a:buChar char="-"/>
            </a:pPr>
            <a:endParaRPr lang="fr-CH" altLang="fr-FR" dirty="0">
              <a:ea typeface="ＭＳ Ｐゴシック" panose="020B0600070205080204" pitchFamily="34" charset="-128"/>
            </a:endParaRPr>
          </a:p>
          <a:p>
            <a:pPr>
              <a:buFontTx/>
              <a:buChar char="-"/>
            </a:pPr>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p:txBody>
      </p:sp>
      <p:sp>
        <p:nvSpPr>
          <p:cNvPr id="44035" name="Espace réservé du numéro de diapositive 3">
            <a:extLst>
              <a:ext uri="{FF2B5EF4-FFF2-40B4-BE49-F238E27FC236}">
                <a16:creationId xmlns:a16="http://schemas.microsoft.com/office/drawing/2014/main" id="{2E7E58D8-1F0E-4848-B2BD-BF09F97C11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526E93-3CC5-824E-9A47-3657F5BF4DC9}" type="slidenum">
              <a:rPr lang="fr-CH" altLang="fr-FR" smtClean="0"/>
              <a:pPr>
                <a:spcBef>
                  <a:spcPct val="0"/>
                </a:spcBef>
              </a:pPr>
              <a:t>3</a:t>
            </a:fld>
            <a:endParaRPr lang="fr-CH"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ce réservé de l'image des diapositives 1">
            <a:extLst>
              <a:ext uri="{FF2B5EF4-FFF2-40B4-BE49-F238E27FC236}">
                <a16:creationId xmlns:a16="http://schemas.microsoft.com/office/drawing/2014/main" id="{2585D478-C2D7-D840-8963-96A8986C7A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Espace réservé des commentaires 2">
            <a:extLst>
              <a:ext uri="{FF2B5EF4-FFF2-40B4-BE49-F238E27FC236}">
                <a16:creationId xmlns:a16="http://schemas.microsoft.com/office/drawing/2014/main" id="{CBBDED0B-F676-4341-AC74-D98CF3130D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sz="1100" dirty="0">
              <a:ea typeface="ＭＳ Ｐゴシック" panose="020B0600070205080204" pitchFamily="34" charset="-128"/>
            </a:endParaRPr>
          </a:p>
        </p:txBody>
      </p:sp>
      <p:sp>
        <p:nvSpPr>
          <p:cNvPr id="101379" name="Espace réservé du numéro de diapositive 3">
            <a:extLst>
              <a:ext uri="{FF2B5EF4-FFF2-40B4-BE49-F238E27FC236}">
                <a16:creationId xmlns:a16="http://schemas.microsoft.com/office/drawing/2014/main" id="{DA865BEE-6D6C-514A-81B5-2B29FBD932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8128A29-5081-A041-BD4D-380981CCD565}" type="slidenum">
              <a:rPr lang="fr-CH" altLang="fr-FR" smtClean="0"/>
              <a:pPr>
                <a:spcBef>
                  <a:spcPct val="0"/>
                </a:spcBef>
              </a:pPr>
              <a:t>30</a:t>
            </a:fld>
            <a:endParaRPr lang="fr-CH"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Espace réservé de l'image des diapositives 1">
            <a:extLst>
              <a:ext uri="{FF2B5EF4-FFF2-40B4-BE49-F238E27FC236}">
                <a16:creationId xmlns:a16="http://schemas.microsoft.com/office/drawing/2014/main" id="{CF83D493-6B1A-174A-AF75-900BD3D05B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Espace réservé des commentaires 2">
            <a:extLst>
              <a:ext uri="{FF2B5EF4-FFF2-40B4-BE49-F238E27FC236}">
                <a16:creationId xmlns:a16="http://schemas.microsoft.com/office/drawing/2014/main" id="{12C30822-08A8-6446-8614-B721B6D81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a:p>
            <a:endParaRPr lang="fr-CH" altLang="fr-FR" dirty="0">
              <a:ea typeface="ＭＳ Ｐゴシック" panose="020B0600070205080204" pitchFamily="34" charset="-128"/>
            </a:endParaRPr>
          </a:p>
        </p:txBody>
      </p:sp>
      <p:sp>
        <p:nvSpPr>
          <p:cNvPr id="103427" name="Espace réservé du numéro de diapositive 3">
            <a:extLst>
              <a:ext uri="{FF2B5EF4-FFF2-40B4-BE49-F238E27FC236}">
                <a16:creationId xmlns:a16="http://schemas.microsoft.com/office/drawing/2014/main" id="{9C0194CF-7D22-F44F-85D7-C2A6661EC0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781461D-DD41-2849-BAC2-66D8A0B520AD}" type="slidenum">
              <a:rPr lang="fr-CH" altLang="fr-FR" smtClean="0"/>
              <a:pPr>
                <a:spcBef>
                  <a:spcPct val="0"/>
                </a:spcBef>
              </a:pPr>
              <a:t>31</a:t>
            </a:fld>
            <a:endParaRPr lang="fr-CH"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ce réservé de l'image des diapositives 1">
            <a:extLst>
              <a:ext uri="{FF2B5EF4-FFF2-40B4-BE49-F238E27FC236}">
                <a16:creationId xmlns:a16="http://schemas.microsoft.com/office/drawing/2014/main" id="{6B810741-F419-7C4F-854F-CFE8410C6D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Espace réservé des commentaires 2">
            <a:extLst>
              <a:ext uri="{FF2B5EF4-FFF2-40B4-BE49-F238E27FC236}">
                <a16:creationId xmlns:a16="http://schemas.microsoft.com/office/drawing/2014/main" id="{D24391B7-87D6-674B-9217-02AAB675B4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105475" name="Espace réservé du numéro de diapositive 3">
            <a:extLst>
              <a:ext uri="{FF2B5EF4-FFF2-40B4-BE49-F238E27FC236}">
                <a16:creationId xmlns:a16="http://schemas.microsoft.com/office/drawing/2014/main" id="{99E2F6E4-37D8-BE4B-B47D-ADF7346381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8BC6A8-DF97-E44F-867F-700AD523DEB4}" type="slidenum">
              <a:rPr lang="fr-CH" altLang="fr-FR" smtClean="0"/>
              <a:pPr>
                <a:spcBef>
                  <a:spcPct val="0"/>
                </a:spcBef>
              </a:pPr>
              <a:t>32</a:t>
            </a:fld>
            <a:endParaRPr lang="fr-CH"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Espace réservé de l'image des diapositives 1">
            <a:extLst>
              <a:ext uri="{FF2B5EF4-FFF2-40B4-BE49-F238E27FC236}">
                <a16:creationId xmlns:a16="http://schemas.microsoft.com/office/drawing/2014/main" id="{12A46B27-7E06-3F45-88AE-0112412E56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Espace réservé des commentaires 2">
            <a:extLst>
              <a:ext uri="{FF2B5EF4-FFF2-40B4-BE49-F238E27FC236}">
                <a16:creationId xmlns:a16="http://schemas.microsoft.com/office/drawing/2014/main" id="{7947F18F-A0E8-9A46-92C0-467ADBCC6B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ea typeface="ＭＳ Ｐゴシック" panose="020B0600070205080204" pitchFamily="34" charset="-128"/>
            </a:endParaRPr>
          </a:p>
        </p:txBody>
      </p:sp>
      <p:sp>
        <p:nvSpPr>
          <p:cNvPr id="107523" name="Espace réservé du numéro de diapositive 3">
            <a:extLst>
              <a:ext uri="{FF2B5EF4-FFF2-40B4-BE49-F238E27FC236}">
                <a16:creationId xmlns:a16="http://schemas.microsoft.com/office/drawing/2014/main" id="{0F6B8362-D804-1E44-AE8F-9EB2027B57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3EC2484-F4C2-5743-9461-E6789DB2A705}" type="slidenum">
              <a:rPr lang="fr-CH" altLang="fr-FR" smtClean="0"/>
              <a:pPr>
                <a:spcBef>
                  <a:spcPct val="0"/>
                </a:spcBef>
              </a:pPr>
              <a:t>33</a:t>
            </a:fld>
            <a:endParaRPr lang="fr-CH" alt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Espace réservé de l'image des diapositives 1">
            <a:extLst>
              <a:ext uri="{FF2B5EF4-FFF2-40B4-BE49-F238E27FC236}">
                <a16:creationId xmlns:a16="http://schemas.microsoft.com/office/drawing/2014/main" id="{12A46B27-7E06-3F45-88AE-0112412E56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Espace réservé des commentaires 2">
            <a:extLst>
              <a:ext uri="{FF2B5EF4-FFF2-40B4-BE49-F238E27FC236}">
                <a16:creationId xmlns:a16="http://schemas.microsoft.com/office/drawing/2014/main" id="{7947F18F-A0E8-9A46-92C0-467ADBCC6B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ea typeface="ＭＳ Ｐゴシック" panose="020B0600070205080204" pitchFamily="34" charset="-128"/>
            </a:endParaRPr>
          </a:p>
        </p:txBody>
      </p:sp>
      <p:sp>
        <p:nvSpPr>
          <p:cNvPr id="107523" name="Espace réservé du numéro de diapositive 3">
            <a:extLst>
              <a:ext uri="{FF2B5EF4-FFF2-40B4-BE49-F238E27FC236}">
                <a16:creationId xmlns:a16="http://schemas.microsoft.com/office/drawing/2014/main" id="{0F6B8362-D804-1E44-AE8F-9EB2027B57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3EC2484-F4C2-5743-9461-E6789DB2A705}" type="slidenum">
              <a:rPr lang="fr-CH" altLang="fr-FR" smtClean="0"/>
              <a:pPr>
                <a:spcBef>
                  <a:spcPct val="0"/>
                </a:spcBef>
              </a:pPr>
              <a:t>34</a:t>
            </a:fld>
            <a:endParaRPr lang="fr-CH" altLang="fr-FR"/>
          </a:p>
        </p:txBody>
      </p:sp>
    </p:spTree>
    <p:extLst>
      <p:ext uri="{BB962C8B-B14F-4D97-AF65-F5344CB8AC3E}">
        <p14:creationId xmlns:p14="http://schemas.microsoft.com/office/powerpoint/2010/main" val="39681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image des diapositives 1">
            <a:extLst>
              <a:ext uri="{FF2B5EF4-FFF2-40B4-BE49-F238E27FC236}">
                <a16:creationId xmlns:a16="http://schemas.microsoft.com/office/drawing/2014/main" id="{89874E3E-23BE-BF43-ADBD-650E7EDC6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Espace réservé des commentaires 2">
            <a:extLst>
              <a:ext uri="{FF2B5EF4-FFF2-40B4-BE49-F238E27FC236}">
                <a16:creationId xmlns:a16="http://schemas.microsoft.com/office/drawing/2014/main" id="{3632D12F-6236-BC48-AEC4-7FE3DCBD4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48131" name="Espace réservé du numéro de diapositive 3">
            <a:extLst>
              <a:ext uri="{FF2B5EF4-FFF2-40B4-BE49-F238E27FC236}">
                <a16:creationId xmlns:a16="http://schemas.microsoft.com/office/drawing/2014/main" id="{F650A6DC-EE01-2546-B98F-2265676C72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240E6B-48E2-EC4C-9C05-ADFBEBB63747}" type="slidenum">
              <a:rPr lang="fr-CH" altLang="fr-FR" smtClean="0"/>
              <a:pPr>
                <a:spcBef>
                  <a:spcPct val="0"/>
                </a:spcBef>
              </a:pPr>
              <a:t>4</a:t>
            </a:fld>
            <a:endParaRPr lang="fr-CH"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a:extLst>
              <a:ext uri="{FF2B5EF4-FFF2-40B4-BE49-F238E27FC236}">
                <a16:creationId xmlns:a16="http://schemas.microsoft.com/office/drawing/2014/main" id="{F0FCD749-BE7B-4441-A716-3ECB1D5150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Espace réservé des commentaires 2">
            <a:extLst>
              <a:ext uri="{FF2B5EF4-FFF2-40B4-BE49-F238E27FC236}">
                <a16:creationId xmlns:a16="http://schemas.microsoft.com/office/drawing/2014/main" id="{53E1C5F8-F300-A44B-A552-8117CC42FD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50179" name="Espace réservé du numéro de diapositive 3">
            <a:extLst>
              <a:ext uri="{FF2B5EF4-FFF2-40B4-BE49-F238E27FC236}">
                <a16:creationId xmlns:a16="http://schemas.microsoft.com/office/drawing/2014/main" id="{5310F051-D6E2-6C44-B96D-B7E685806F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DE7351-193E-CB4A-845D-4CDCA6C8C12A}" type="slidenum">
              <a:rPr lang="fr-CH" altLang="fr-FR" smtClean="0"/>
              <a:pPr>
                <a:spcBef>
                  <a:spcPct val="0"/>
                </a:spcBef>
              </a:pPr>
              <a:t>5</a:t>
            </a:fld>
            <a:endParaRPr lang="fr-CH"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lienbildplatzhalter 1">
            <a:extLst>
              <a:ext uri="{FF2B5EF4-FFF2-40B4-BE49-F238E27FC236}">
                <a16:creationId xmlns:a16="http://schemas.microsoft.com/office/drawing/2014/main" id="{E178E262-92B2-6349-9EF4-E4936FAF65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izenplatzhalter 2">
            <a:extLst>
              <a:ext uri="{FF2B5EF4-FFF2-40B4-BE49-F238E27FC236}">
                <a16:creationId xmlns:a16="http://schemas.microsoft.com/office/drawing/2014/main" id="{3575842D-4C2D-EE49-B46B-627699A142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52227" name="Foliennummernplatzhalter 3">
            <a:extLst>
              <a:ext uri="{FF2B5EF4-FFF2-40B4-BE49-F238E27FC236}">
                <a16:creationId xmlns:a16="http://schemas.microsoft.com/office/drawing/2014/main" id="{572F2B02-4D4A-D749-94C9-3621EAD8FE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931D5CC-C197-314F-91D7-5CA91DC44E45}" type="slidenum">
              <a:rPr lang="fr-CH" altLang="fr-FR" smtClean="0"/>
              <a:pPr>
                <a:spcBef>
                  <a:spcPct val="0"/>
                </a:spcBef>
              </a:pPr>
              <a:t>6</a:t>
            </a:fld>
            <a:endParaRPr lang="fr-CH"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a:extLst>
              <a:ext uri="{FF2B5EF4-FFF2-40B4-BE49-F238E27FC236}">
                <a16:creationId xmlns:a16="http://schemas.microsoft.com/office/drawing/2014/main" id="{7F569CC0-2ECA-2F46-8F36-59996E4041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Espace réservé des commentaires 2">
            <a:extLst>
              <a:ext uri="{FF2B5EF4-FFF2-40B4-BE49-F238E27FC236}">
                <a16:creationId xmlns:a16="http://schemas.microsoft.com/office/drawing/2014/main" id="{7E59B653-0DD8-4A4A-A58D-F7CE4BC1C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54275" name="Espace réservé du numéro de diapositive 3">
            <a:extLst>
              <a:ext uri="{FF2B5EF4-FFF2-40B4-BE49-F238E27FC236}">
                <a16:creationId xmlns:a16="http://schemas.microsoft.com/office/drawing/2014/main" id="{A2D6A25A-1F56-DC44-ADA6-302ACADE19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F4086E2-8179-B044-9F7F-B9209A41634D}" type="slidenum">
              <a:rPr lang="fr-CH" altLang="fr-FR" smtClean="0"/>
              <a:pPr>
                <a:spcBef>
                  <a:spcPct val="0"/>
                </a:spcBef>
              </a:pPr>
              <a:t>7</a:t>
            </a:fld>
            <a:endParaRPr lang="fr-CH"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CB46BCA7-CA5D-9D47-82A1-30E642E08A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Espace réservé des commentaires 2">
            <a:extLst>
              <a:ext uri="{FF2B5EF4-FFF2-40B4-BE49-F238E27FC236}">
                <a16:creationId xmlns:a16="http://schemas.microsoft.com/office/drawing/2014/main" id="{4B2FE5D3-782C-5649-8853-21BA8A8DD3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i="1" dirty="0">
              <a:solidFill>
                <a:srgbClr val="FF0000"/>
              </a:solidFill>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571688B1-B4E1-C548-BDF8-0699A9C0E4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0D53731-E9D2-9948-A951-AC1451DC7E07}" type="slidenum">
              <a:rPr lang="fr-CH" altLang="fr-FR" smtClean="0"/>
              <a:pPr>
                <a:spcBef>
                  <a:spcPct val="0"/>
                </a:spcBef>
              </a:pPr>
              <a:t>8</a:t>
            </a:fld>
            <a:endParaRPr lang="fr-CH"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a16="http://schemas.microsoft.com/office/drawing/2014/main" id="{47687317-5B32-C041-AA3D-C1893D4B21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Espace réservé des commentaires 2">
            <a:extLst>
              <a:ext uri="{FF2B5EF4-FFF2-40B4-BE49-F238E27FC236}">
                <a16:creationId xmlns:a16="http://schemas.microsoft.com/office/drawing/2014/main" id="{AEE98CCB-B5FB-FC44-84A9-4DB2F3CE4C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dirty="0">
              <a:ea typeface="ＭＳ Ｐゴシック" panose="020B0600070205080204" pitchFamily="34" charset="-128"/>
            </a:endParaRPr>
          </a:p>
        </p:txBody>
      </p:sp>
      <p:sp>
        <p:nvSpPr>
          <p:cNvPr id="58371" name="Espace réservé du numéro de diapositive 3">
            <a:extLst>
              <a:ext uri="{FF2B5EF4-FFF2-40B4-BE49-F238E27FC236}">
                <a16:creationId xmlns:a16="http://schemas.microsoft.com/office/drawing/2014/main" id="{E61F681B-DE28-5D4F-9E55-062B0E6F56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02DD9B3-C95B-0A4E-8816-35D405BEEE22}" type="slidenum">
              <a:rPr lang="fr-CH" altLang="fr-FR" smtClean="0"/>
              <a:pPr>
                <a:spcBef>
                  <a:spcPct val="0"/>
                </a:spcBef>
              </a:pPr>
              <a:t>9</a:t>
            </a:fld>
            <a:endParaRPr lang="fr-CH" altLang="fr-F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9.xml"/><Relationship Id="rId7" Type="http://schemas.openxmlformats.org/officeDocument/2006/relationships/oleObject" Target="../embeddings/oleObject2.bin"/><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45.xml"/><Relationship Id="rId7" Type="http://schemas.openxmlformats.org/officeDocument/2006/relationships/oleObject" Target="../embeddings/oleObject19.bin"/><Relationship Id="rId2" Type="http://schemas.openxmlformats.org/officeDocument/2006/relationships/tags" Target="../tags/tag44.xml"/><Relationship Id="rId1" Type="http://schemas.openxmlformats.org/officeDocument/2006/relationships/vmlDrawing" Target="../drawings/vmlDrawing11.vml"/><Relationship Id="rId6" Type="http://schemas.openxmlformats.org/officeDocument/2006/relationships/slideMaster" Target="../slideMasters/slideMaster1.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oleObject" Target="../embeddings/oleObject20.bin"/></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49.xml"/><Relationship Id="rId7" Type="http://schemas.openxmlformats.org/officeDocument/2006/relationships/oleObject" Target="../embeddings/oleObject21.bin"/><Relationship Id="rId2" Type="http://schemas.openxmlformats.org/officeDocument/2006/relationships/tags" Target="../tags/tag48.xml"/><Relationship Id="rId1" Type="http://schemas.openxmlformats.org/officeDocument/2006/relationships/vmlDrawing" Target="../drawings/vmlDrawing12.vml"/><Relationship Id="rId6" Type="http://schemas.openxmlformats.org/officeDocument/2006/relationships/slideMaster" Target="../slideMasters/slideMaster1.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53.xml"/><Relationship Id="rId7" Type="http://schemas.openxmlformats.org/officeDocument/2006/relationships/oleObject" Target="../embeddings/oleObject22.bin"/><Relationship Id="rId2" Type="http://schemas.openxmlformats.org/officeDocument/2006/relationships/tags" Target="../tags/tag52.xml"/><Relationship Id="rId1" Type="http://schemas.openxmlformats.org/officeDocument/2006/relationships/vmlDrawing" Target="../drawings/vmlDrawing13.vml"/><Relationship Id="rId6" Type="http://schemas.openxmlformats.org/officeDocument/2006/relationships/slideMaster" Target="../slideMasters/slideMaster1.xml"/><Relationship Id="rId5" Type="http://schemas.openxmlformats.org/officeDocument/2006/relationships/tags" Target="../tags/tag55.xml"/><Relationship Id="rId4" Type="http://schemas.openxmlformats.org/officeDocument/2006/relationships/tags" Target="../tags/tag54.xml"/><Relationship Id="rId9" Type="http://schemas.openxmlformats.org/officeDocument/2006/relationships/oleObject" Target="../embeddings/oleObject23.bin"/></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57.xml"/><Relationship Id="rId7" Type="http://schemas.openxmlformats.org/officeDocument/2006/relationships/oleObject" Target="../embeddings/oleObject24.bin"/><Relationship Id="rId2" Type="http://schemas.openxmlformats.org/officeDocument/2006/relationships/tags" Target="../tags/tag56.xml"/><Relationship Id="rId1" Type="http://schemas.openxmlformats.org/officeDocument/2006/relationships/vmlDrawing" Target="../drawings/vmlDrawing14.v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oleObject" Target="../embeddings/oleObject25.bin"/></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61.xml"/><Relationship Id="rId7" Type="http://schemas.openxmlformats.org/officeDocument/2006/relationships/oleObject" Target="../embeddings/oleObject26.bin"/><Relationship Id="rId2" Type="http://schemas.openxmlformats.org/officeDocument/2006/relationships/tags" Target="../tags/tag60.xml"/><Relationship Id="rId1" Type="http://schemas.openxmlformats.org/officeDocument/2006/relationships/vmlDrawing" Target="../drawings/vmlDrawing15.v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oleObject" Target="../embeddings/oleObject27.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65.xml"/><Relationship Id="rId7" Type="http://schemas.openxmlformats.org/officeDocument/2006/relationships/oleObject" Target="../embeddings/oleObject28.bin"/><Relationship Id="rId2" Type="http://schemas.openxmlformats.org/officeDocument/2006/relationships/tags" Target="../tags/tag64.xml"/><Relationship Id="rId1" Type="http://schemas.openxmlformats.org/officeDocument/2006/relationships/vmlDrawing" Target="../drawings/vmlDrawing16.vml"/><Relationship Id="rId6" Type="http://schemas.openxmlformats.org/officeDocument/2006/relationships/slideMaster" Target="../slideMasters/slideMaster1.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oleObject" Target="../embeddings/oleObject29.bin"/></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69.xml"/><Relationship Id="rId7" Type="http://schemas.openxmlformats.org/officeDocument/2006/relationships/oleObject" Target="../embeddings/oleObject30.bin"/><Relationship Id="rId2" Type="http://schemas.openxmlformats.org/officeDocument/2006/relationships/tags" Target="../tags/tag68.xml"/><Relationship Id="rId1" Type="http://schemas.openxmlformats.org/officeDocument/2006/relationships/vmlDrawing" Target="../drawings/vmlDrawing17.vml"/><Relationship Id="rId6" Type="http://schemas.openxmlformats.org/officeDocument/2006/relationships/slideMaster" Target="../slideMasters/slideMaster1.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oleObject" Target="../embeddings/oleObject31.bin"/></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73.xml"/><Relationship Id="rId7" Type="http://schemas.openxmlformats.org/officeDocument/2006/relationships/oleObject" Target="../embeddings/oleObject32.bin"/><Relationship Id="rId2" Type="http://schemas.openxmlformats.org/officeDocument/2006/relationships/tags" Target="../tags/tag72.xml"/><Relationship Id="rId1" Type="http://schemas.openxmlformats.org/officeDocument/2006/relationships/vmlDrawing" Target="../drawings/vmlDrawing18.vml"/><Relationship Id="rId6" Type="http://schemas.openxmlformats.org/officeDocument/2006/relationships/slideMaster" Target="../slideMasters/slideMaster1.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oleObject" Target="../embeddings/oleObject33.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77.xml"/><Relationship Id="rId7" Type="http://schemas.openxmlformats.org/officeDocument/2006/relationships/oleObject" Target="../embeddings/oleObject34.bin"/><Relationship Id="rId2" Type="http://schemas.openxmlformats.org/officeDocument/2006/relationships/tags" Target="../tags/tag76.xml"/><Relationship Id="rId1" Type="http://schemas.openxmlformats.org/officeDocument/2006/relationships/vmlDrawing" Target="../drawings/vmlDrawing19.vml"/><Relationship Id="rId6" Type="http://schemas.openxmlformats.org/officeDocument/2006/relationships/slideMaster" Target="../slideMasters/slideMaster1.xml"/><Relationship Id="rId5" Type="http://schemas.openxmlformats.org/officeDocument/2006/relationships/tags" Target="../tags/tag79.xml"/><Relationship Id="rId4" Type="http://schemas.openxmlformats.org/officeDocument/2006/relationships/tags" Target="../tags/tag78.xml"/><Relationship Id="rId9" Type="http://schemas.openxmlformats.org/officeDocument/2006/relationships/oleObject" Target="../embeddings/oleObject35.bin"/></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81.xml"/><Relationship Id="rId7" Type="http://schemas.openxmlformats.org/officeDocument/2006/relationships/oleObject" Target="../embeddings/oleObject36.bin"/><Relationship Id="rId2" Type="http://schemas.openxmlformats.org/officeDocument/2006/relationships/tags" Target="../tags/tag80.xml"/><Relationship Id="rId1" Type="http://schemas.openxmlformats.org/officeDocument/2006/relationships/vmlDrawing" Target="../drawings/vmlDrawing20.vml"/><Relationship Id="rId6" Type="http://schemas.openxmlformats.org/officeDocument/2006/relationships/slideMaster" Target="../slideMasters/slideMaster1.xml"/><Relationship Id="rId5" Type="http://schemas.openxmlformats.org/officeDocument/2006/relationships/tags" Target="../tags/tag83.xml"/><Relationship Id="rId4" Type="http://schemas.openxmlformats.org/officeDocument/2006/relationships/tags" Target="../tags/tag8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3.xml"/><Relationship Id="rId7" Type="http://schemas.openxmlformats.org/officeDocument/2006/relationships/oleObject" Target="../embeddings/oleObject3.bin"/><Relationship Id="rId2" Type="http://schemas.openxmlformats.org/officeDocument/2006/relationships/tags" Target="../tags/tag12.xml"/><Relationship Id="rId1" Type="http://schemas.openxmlformats.org/officeDocument/2006/relationships/vmlDrawing" Target="../drawings/vmlDrawing3.v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oleObject" Target="../embeddings/oleObject4.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85.xml"/><Relationship Id="rId7" Type="http://schemas.openxmlformats.org/officeDocument/2006/relationships/oleObject" Target="../embeddings/oleObject37.bin"/><Relationship Id="rId2" Type="http://schemas.openxmlformats.org/officeDocument/2006/relationships/tags" Target="../tags/tag84.xml"/><Relationship Id="rId1" Type="http://schemas.openxmlformats.org/officeDocument/2006/relationships/vmlDrawing" Target="../drawings/vmlDrawing21.vml"/><Relationship Id="rId6" Type="http://schemas.openxmlformats.org/officeDocument/2006/relationships/slideMaster" Target="../slideMasters/slideMaster1.xml"/><Relationship Id="rId5" Type="http://schemas.openxmlformats.org/officeDocument/2006/relationships/tags" Target="../tags/tag87.xml"/><Relationship Id="rId4" Type="http://schemas.openxmlformats.org/officeDocument/2006/relationships/tags" Target="../tags/tag86.xml"/><Relationship Id="rId9"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89.xml"/><Relationship Id="rId7" Type="http://schemas.openxmlformats.org/officeDocument/2006/relationships/oleObject" Target="../embeddings/oleObject38.bin"/><Relationship Id="rId2" Type="http://schemas.openxmlformats.org/officeDocument/2006/relationships/tags" Target="../tags/tag88.xml"/><Relationship Id="rId1" Type="http://schemas.openxmlformats.org/officeDocument/2006/relationships/vmlDrawing" Target="../drawings/vmlDrawing22.vml"/><Relationship Id="rId6" Type="http://schemas.openxmlformats.org/officeDocument/2006/relationships/slideMaster" Target="../slideMasters/slideMaster1.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oleObject" Target="../embeddings/oleObject39.bin"/></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93.xml"/><Relationship Id="rId7" Type="http://schemas.openxmlformats.org/officeDocument/2006/relationships/oleObject" Target="../embeddings/oleObject40.bin"/><Relationship Id="rId2" Type="http://schemas.openxmlformats.org/officeDocument/2006/relationships/tags" Target="../tags/tag92.xml"/><Relationship Id="rId1" Type="http://schemas.openxmlformats.org/officeDocument/2006/relationships/vmlDrawing" Target="../drawings/vmlDrawing23.vml"/><Relationship Id="rId6" Type="http://schemas.openxmlformats.org/officeDocument/2006/relationships/slideMaster" Target="../slideMasters/slideMaster1.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oleObject" Target="../embeddings/oleObject41.bin"/></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97.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7.xml"/><Relationship Id="rId7" Type="http://schemas.openxmlformats.org/officeDocument/2006/relationships/oleObject" Target="../embeddings/oleObject5.bin"/><Relationship Id="rId2" Type="http://schemas.openxmlformats.org/officeDocument/2006/relationships/tags" Target="../tags/tag16.xml"/><Relationship Id="rId1" Type="http://schemas.openxmlformats.org/officeDocument/2006/relationships/vmlDrawing" Target="../drawings/vmlDrawing4.vml"/><Relationship Id="rId6" Type="http://schemas.openxmlformats.org/officeDocument/2006/relationships/slideMaster" Target="../slideMasters/slideMaster1.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oleObject" Target="../embeddings/oleObject6.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02.xml"/><Relationship Id="rId7" Type="http://schemas.openxmlformats.org/officeDocument/2006/relationships/oleObject" Target="../embeddings/oleObject42.bin"/><Relationship Id="rId2" Type="http://schemas.openxmlformats.org/officeDocument/2006/relationships/tags" Target="../tags/tag101.xml"/><Relationship Id="rId1" Type="http://schemas.openxmlformats.org/officeDocument/2006/relationships/vmlDrawing" Target="../drawings/vmlDrawing24.vml"/><Relationship Id="rId6" Type="http://schemas.openxmlformats.org/officeDocument/2006/relationships/slideMaster" Target="../slideMasters/slideMaster2.xml"/><Relationship Id="rId5" Type="http://schemas.openxmlformats.org/officeDocument/2006/relationships/tags" Target="../tags/tag104.xml"/><Relationship Id="rId4" Type="http://schemas.openxmlformats.org/officeDocument/2006/relationships/tags" Target="../tags/tag103.xml"/><Relationship Id="rId9" Type="http://schemas.openxmlformats.org/officeDocument/2006/relationships/oleObject" Target="../embeddings/oleObject43.bin"/></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06.xml"/><Relationship Id="rId7" Type="http://schemas.openxmlformats.org/officeDocument/2006/relationships/oleObject" Target="../embeddings/oleObject44.bin"/><Relationship Id="rId2" Type="http://schemas.openxmlformats.org/officeDocument/2006/relationships/tags" Target="../tags/tag105.xml"/><Relationship Id="rId1" Type="http://schemas.openxmlformats.org/officeDocument/2006/relationships/vmlDrawing" Target="../drawings/vmlDrawing25.vml"/><Relationship Id="rId6" Type="http://schemas.openxmlformats.org/officeDocument/2006/relationships/slideMaster" Target="../slideMasters/slideMaster2.xml"/><Relationship Id="rId5" Type="http://schemas.openxmlformats.org/officeDocument/2006/relationships/tags" Target="../tags/tag108.xml"/><Relationship Id="rId4" Type="http://schemas.openxmlformats.org/officeDocument/2006/relationships/tags" Target="../tags/tag107.xml"/><Relationship Id="rId9" Type="http://schemas.openxmlformats.org/officeDocument/2006/relationships/oleObject" Target="../embeddings/oleObject45.bin"/></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1.xml"/><Relationship Id="rId7" Type="http://schemas.openxmlformats.org/officeDocument/2006/relationships/oleObject" Target="../embeddings/oleObject7.bin"/><Relationship Id="rId2" Type="http://schemas.openxmlformats.org/officeDocument/2006/relationships/tags" Target="../tags/tag20.xml"/><Relationship Id="rId1" Type="http://schemas.openxmlformats.org/officeDocument/2006/relationships/vmlDrawing" Target="../drawings/vmlDrawing5.v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oleObject" Target="../embeddings/oleObject8.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15.xml"/><Relationship Id="rId7" Type="http://schemas.openxmlformats.org/officeDocument/2006/relationships/oleObject" Target="../embeddings/oleObject42.bin"/><Relationship Id="rId2" Type="http://schemas.openxmlformats.org/officeDocument/2006/relationships/tags" Target="../tags/tag114.xml"/><Relationship Id="rId1" Type="http://schemas.openxmlformats.org/officeDocument/2006/relationships/vmlDrawing" Target="../drawings/vmlDrawing26.vml"/><Relationship Id="rId6" Type="http://schemas.openxmlformats.org/officeDocument/2006/relationships/slideMaster" Target="../slideMasters/slideMaster3.xml"/><Relationship Id="rId5" Type="http://schemas.openxmlformats.org/officeDocument/2006/relationships/tags" Target="../tags/tag117.xml"/><Relationship Id="rId4" Type="http://schemas.openxmlformats.org/officeDocument/2006/relationships/tags" Target="../tags/tag116.xml"/><Relationship Id="rId9" Type="http://schemas.openxmlformats.org/officeDocument/2006/relationships/oleObject" Target="../embeddings/oleObject43.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5.xml"/><Relationship Id="rId7" Type="http://schemas.openxmlformats.org/officeDocument/2006/relationships/oleObject" Target="../embeddings/oleObject9.bin"/><Relationship Id="rId2" Type="http://schemas.openxmlformats.org/officeDocument/2006/relationships/tags" Target="../tags/tag24.xml"/><Relationship Id="rId1" Type="http://schemas.openxmlformats.org/officeDocument/2006/relationships/vmlDrawing" Target="../drawings/vmlDrawing6.v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oleObject" Target="../embeddings/oleObject10.bin"/></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9.xml"/><Relationship Id="rId7" Type="http://schemas.openxmlformats.org/officeDocument/2006/relationships/oleObject" Target="../embeddings/oleObject11.bin"/><Relationship Id="rId2" Type="http://schemas.openxmlformats.org/officeDocument/2006/relationships/tags" Target="../tags/tag28.xml"/><Relationship Id="rId1" Type="http://schemas.openxmlformats.org/officeDocument/2006/relationships/vmlDrawing" Target="../drawings/vmlDrawing7.vml"/><Relationship Id="rId6" Type="http://schemas.openxmlformats.org/officeDocument/2006/relationships/slideMaster" Target="../slideMasters/slideMaster1.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oleObject" Target="../embeddings/oleObject12.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3.xml"/><Relationship Id="rId7" Type="http://schemas.openxmlformats.org/officeDocument/2006/relationships/oleObject" Target="../embeddings/oleObject13.bin"/><Relationship Id="rId2" Type="http://schemas.openxmlformats.org/officeDocument/2006/relationships/tags" Target="../tags/tag32.xml"/><Relationship Id="rId1" Type="http://schemas.openxmlformats.org/officeDocument/2006/relationships/vmlDrawing" Target="../drawings/vmlDrawing8.vml"/><Relationship Id="rId6" Type="http://schemas.openxmlformats.org/officeDocument/2006/relationships/slideMaster" Target="../slideMasters/slideMaster1.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oleObject" Target="../embeddings/oleObject14.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7.xml"/><Relationship Id="rId7" Type="http://schemas.openxmlformats.org/officeDocument/2006/relationships/oleObject" Target="../embeddings/oleObject15.bin"/><Relationship Id="rId2" Type="http://schemas.openxmlformats.org/officeDocument/2006/relationships/tags" Target="../tags/tag36.xml"/><Relationship Id="rId1" Type="http://schemas.openxmlformats.org/officeDocument/2006/relationships/vmlDrawing" Target="../drawings/vmlDrawing9.v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oleObject" Target="../embeddings/oleObject16.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41.xml"/><Relationship Id="rId7" Type="http://schemas.openxmlformats.org/officeDocument/2006/relationships/oleObject" Target="../embeddings/oleObject17.bin"/><Relationship Id="rId2" Type="http://schemas.openxmlformats.org/officeDocument/2006/relationships/tags" Target="../tags/tag40.xml"/><Relationship Id="rId1" Type="http://schemas.openxmlformats.org/officeDocument/2006/relationships/vmlDrawing" Target="../drawings/vmlDrawing10.vml"/><Relationship Id="rId6" Type="http://schemas.openxmlformats.org/officeDocument/2006/relationships/slideMaster" Target="../slideMasters/slideMaster1.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oleObject" Target="../embeddings/oleObject18.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4" name="Rectangle 14" hidden="1">
            <a:extLst>
              <a:ext uri="{FF2B5EF4-FFF2-40B4-BE49-F238E27FC236}">
                <a16:creationId xmlns:a16="http://schemas.microsoft.com/office/drawing/2014/main" id="{3F3D9343-41A1-2446-94F7-908F43805356}"/>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49" name="think-cell Slide" r:id="rId7" imgW="0" imgH="0" progId="">
                  <p:embed/>
                </p:oleObj>
              </mc:Choice>
              <mc:Fallback>
                <p:oleObj name="think-cell Slide" r:id="rId7" imgW="0" imgH="0" progId="">
                  <p:embed/>
                  <p:pic>
                    <p:nvPicPr>
                      <p:cNvPr id="4" name="Rectangle 14" hidden="1">
                        <a:extLst>
                          <a:ext uri="{FF2B5EF4-FFF2-40B4-BE49-F238E27FC236}">
                            <a16:creationId xmlns:a16="http://schemas.microsoft.com/office/drawing/2014/main" id="{3F3D9343-41A1-2446-94F7-908F43805356}"/>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12" descr="logo_etat_FR_vers_compacte.jpg">
            <a:extLst>
              <a:ext uri="{FF2B5EF4-FFF2-40B4-BE49-F238E27FC236}">
                <a16:creationId xmlns:a16="http://schemas.microsoft.com/office/drawing/2014/main" id="{E85F2005-3707-1448-BA15-7106361EB3AD}"/>
              </a:ext>
            </a:extLst>
          </p:cNvPr>
          <p:cNvPicPr>
            <a:picLocks noChangeAspect="1"/>
          </p:cNvPicPr>
          <p:nvPr userDrawn="1">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417513"/>
            <a:ext cx="158432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a:extLst>
              <a:ext uri="{FF2B5EF4-FFF2-40B4-BE49-F238E27FC236}">
                <a16:creationId xmlns:a16="http://schemas.microsoft.com/office/drawing/2014/main" id="{F0996151-A932-9F4C-BCD7-24C1993C7917}"/>
              </a:ext>
            </a:extLst>
          </p:cNvPr>
          <p:cNvSpPr txBox="1">
            <a:spLocks noChangeArrowheads="1"/>
          </p:cNvSpPr>
          <p:nvPr userDrawn="1">
            <p:custDataLst>
              <p:tags r:id="rId3"/>
            </p:custDataLst>
          </p:nvPr>
        </p:nvSpPr>
        <p:spPr bwMode="auto">
          <a:xfrm>
            <a:off x="2514600" y="363538"/>
            <a:ext cx="5164138" cy="1635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p:txBody>
      </p:sp>
      <p:sp>
        <p:nvSpPr>
          <p:cNvPr id="7" name="TextBox 9">
            <a:extLst>
              <a:ext uri="{FF2B5EF4-FFF2-40B4-BE49-F238E27FC236}">
                <a16:creationId xmlns:a16="http://schemas.microsoft.com/office/drawing/2014/main" id="{FEA35EBB-7D3F-6C4D-BE51-24093E0EA55E}"/>
              </a:ext>
            </a:extLst>
          </p:cNvPr>
          <p:cNvSpPr txBox="1">
            <a:spLocks noChangeArrowheads="1"/>
          </p:cNvSpPr>
          <p:nvPr userDrawn="1">
            <p:custDataLst>
              <p:tags r:id="rId4"/>
            </p:custDataLst>
          </p:nvPr>
        </p:nvSpPr>
        <p:spPr bwMode="auto">
          <a:xfrm>
            <a:off x="468313" y="6148388"/>
            <a:ext cx="5354637" cy="320675"/>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00"/>
              </a:lnSpc>
              <a:buClr>
                <a:srgbClr val="074EA1"/>
              </a:buClr>
              <a:defRPr/>
            </a:pPr>
            <a:r>
              <a:rPr lang="fr-CH" altLang="fr-FR" sz="1000"/>
              <a:t>—</a:t>
            </a:r>
          </a:p>
          <a:p>
            <a:pPr eaLnBrk="1" hangingPunct="1">
              <a:lnSpc>
                <a:spcPts val="1300"/>
              </a:lnSpc>
              <a:buClr>
                <a:srgbClr val="074EA1"/>
              </a:buClr>
              <a:defRPr/>
            </a:pPr>
            <a:r>
              <a:rPr lang="fr-CH" altLang="fr-FR" sz="1000"/>
              <a:t>Direction de l’instruction publique, de la culture et du sport </a:t>
            </a:r>
            <a:r>
              <a:rPr lang="fr-CH" altLang="fr-FR" sz="1000" b="1"/>
              <a:t>DICS</a:t>
            </a:r>
          </a:p>
        </p:txBody>
      </p:sp>
      <p:cxnSp>
        <p:nvCxnSpPr>
          <p:cNvPr id="8" name="Straight Connector 7">
            <a:extLst>
              <a:ext uri="{FF2B5EF4-FFF2-40B4-BE49-F238E27FC236}">
                <a16:creationId xmlns:a16="http://schemas.microsoft.com/office/drawing/2014/main" id="{29F03103-5C0F-4C44-9DC1-0645F63CE056}"/>
              </a:ext>
            </a:extLst>
          </p:cNvPr>
          <p:cNvCxnSpPr/>
          <p:nvPr userDrawn="1">
            <p:custDataLst>
              <p:tags r:id="rId5"/>
            </p:custDataLst>
          </p:nvPr>
        </p:nvCxnSpPr>
        <p:spPr>
          <a:xfrm>
            <a:off x="449263" y="12636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4036" name="Title Placeholder 1"/>
          <p:cNvSpPr>
            <a:spLocks noGrp="1"/>
          </p:cNvSpPr>
          <p:nvPr>
            <p:ph type="ctrTitle"/>
          </p:nvPr>
        </p:nvSpPr>
        <p:spPr>
          <a:xfrm>
            <a:off x="455613" y="1548000"/>
            <a:ext cx="8289925" cy="474489"/>
          </a:xfrm>
        </p:spPr>
        <p:txBody>
          <a:bodyPr/>
          <a:lstStyle>
            <a:lvl1pPr>
              <a:lnSpc>
                <a:spcPts val="3700"/>
              </a:lnSpc>
              <a:defRPr sz="3200" baseline="0" smtClean="0">
                <a:latin typeface="Arial" charset="0"/>
              </a:defRPr>
            </a:lvl1pPr>
          </a:lstStyle>
          <a:p>
            <a:r>
              <a:rPr lang="fr-FR"/>
              <a:t>Modifiez le style du titre</a:t>
            </a:r>
            <a:endParaRPr lang="fr-CH" dirty="0"/>
          </a:p>
        </p:txBody>
      </p:sp>
      <p:sp>
        <p:nvSpPr>
          <p:cNvPr id="44037" name="Text Placeholder 2"/>
          <p:cNvSpPr>
            <a:spLocks noGrp="1"/>
          </p:cNvSpPr>
          <p:nvPr>
            <p:ph type="subTitle" idx="1"/>
          </p:nvPr>
        </p:nvSpPr>
        <p:spPr>
          <a:xfrm>
            <a:off x="455613" y="3564000"/>
            <a:ext cx="8289925" cy="630942"/>
          </a:xfrm>
        </p:spPr>
        <p:txBody>
          <a:bodyPr/>
          <a:lstStyle>
            <a:lvl1pPr>
              <a:defRPr sz="1800" baseline="0" smtClean="0">
                <a:latin typeface="Arial" charset="0"/>
              </a:defRPr>
            </a:lvl1pPr>
          </a:lstStyle>
          <a:p>
            <a:r>
              <a:rPr lang="fr-FR"/>
              <a:t>Modifiez le style des sous-titres du masque</a:t>
            </a:r>
            <a:endParaRPr lang="fr-CH" dirty="0"/>
          </a:p>
        </p:txBody>
      </p:sp>
    </p:spTree>
    <p:extLst>
      <p:ext uri="{BB962C8B-B14F-4D97-AF65-F5344CB8AC3E}">
        <p14:creationId xmlns:p14="http://schemas.microsoft.com/office/powerpoint/2010/main" val="200612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Layout Foto Querformat">
    <p:spTree>
      <p:nvGrpSpPr>
        <p:cNvPr id="1" name=""/>
        <p:cNvGrpSpPr/>
        <p:nvPr/>
      </p:nvGrpSpPr>
      <p:grpSpPr>
        <a:xfrm>
          <a:off x="0" y="0"/>
          <a:ext cx="0" cy="0"/>
          <a:chOff x="0" y="0"/>
          <a:chExt cx="0" cy="0"/>
        </a:xfrm>
      </p:grpSpPr>
      <p:graphicFrame>
        <p:nvGraphicFramePr>
          <p:cNvPr id="5" name="Rectangle 10" hidden="1">
            <a:extLst>
              <a:ext uri="{FF2B5EF4-FFF2-40B4-BE49-F238E27FC236}">
                <a16:creationId xmlns:a16="http://schemas.microsoft.com/office/drawing/2014/main" id="{0DB9057D-A4A3-594A-94A5-21F3F76EFB6D}"/>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65" name="think-cell Slide" r:id="rId7" imgW="0" imgH="0" progId="">
                  <p:embed/>
                </p:oleObj>
              </mc:Choice>
              <mc:Fallback>
                <p:oleObj name="think-cell Slide" r:id="rId7" imgW="0" imgH="0" progId="">
                  <p:embed/>
                  <p:pic>
                    <p:nvPicPr>
                      <p:cNvPr id="5" name="Rectangle 10" hidden="1">
                        <a:extLst>
                          <a:ext uri="{FF2B5EF4-FFF2-40B4-BE49-F238E27FC236}">
                            <a16:creationId xmlns:a16="http://schemas.microsoft.com/office/drawing/2014/main" id="{0DB9057D-A4A3-594A-94A5-21F3F76EFB6D}"/>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9">
            <a:extLst>
              <a:ext uri="{FF2B5EF4-FFF2-40B4-BE49-F238E27FC236}">
                <a16:creationId xmlns:a16="http://schemas.microsoft.com/office/drawing/2014/main" id="{E3A75B36-3113-F14F-8365-71D855A9D1E2}"/>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A0F829C9-2261-6149-AA29-8C940E9176A8}" type="slidenum">
              <a:rPr lang="fr-CH" altLang="fr-FR" sz="1000" smtClean="0"/>
              <a:pPr algn="r">
                <a:defRPr/>
              </a:pPr>
              <a:t>‹N°›</a:t>
            </a:fld>
            <a:endParaRPr lang="fr-CH" altLang="fr-FR" sz="1000"/>
          </a:p>
        </p:txBody>
      </p:sp>
      <p:pic>
        <p:nvPicPr>
          <p:cNvPr id="7" name="Picture 8" descr="logo_etat_FR_vers_compacte.jpg">
            <a:extLst>
              <a:ext uri="{FF2B5EF4-FFF2-40B4-BE49-F238E27FC236}">
                <a16:creationId xmlns:a16="http://schemas.microsoft.com/office/drawing/2014/main" id="{4B07B132-7A57-A148-902C-3A8160F846EA}"/>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a:extLst>
              <a:ext uri="{FF2B5EF4-FFF2-40B4-BE49-F238E27FC236}">
                <a16:creationId xmlns:a16="http://schemas.microsoft.com/office/drawing/2014/main" id="{6A96AE2E-5CED-6F47-8544-E18A9FDAB5BE}"/>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9" name="Straight Connector 13">
            <a:extLst>
              <a:ext uri="{FF2B5EF4-FFF2-40B4-BE49-F238E27FC236}">
                <a16:creationId xmlns:a16="http://schemas.microsoft.com/office/drawing/2014/main" id="{CE45C75C-20E2-FA4F-A1E5-BFDE2C16C346}"/>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Rectangle 2" hidden="1">
            <a:extLst>
              <a:ext uri="{FF2B5EF4-FFF2-40B4-BE49-F238E27FC236}">
                <a16:creationId xmlns:a16="http://schemas.microsoft.com/office/drawing/2014/main" id="{E7FAE948-2C9D-EF4C-B462-8B907DA56B6A}"/>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66" name="think-cell Slide" r:id="rId9" imgW="0" imgH="0" progId="">
                  <p:embed/>
                </p:oleObj>
              </mc:Choice>
              <mc:Fallback>
                <p:oleObj name="think-cell Slide" r:id="rId9" imgW="0" imgH="0" progId="">
                  <p:embed/>
                  <p:pic>
                    <p:nvPicPr>
                      <p:cNvPr id="12" name="Rectangle 2" hidden="1">
                        <a:extLst>
                          <a:ext uri="{FF2B5EF4-FFF2-40B4-BE49-F238E27FC236}">
                            <a16:creationId xmlns:a16="http://schemas.microsoft.com/office/drawing/2014/main" id="{E7FAE948-2C9D-EF4C-B462-8B907DA56B6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Bildplatzhalter 10"/>
          <p:cNvSpPr>
            <a:spLocks noGrp="1"/>
          </p:cNvSpPr>
          <p:nvPr>
            <p:ph type="pic" sz="quarter" idx="14"/>
          </p:nvPr>
        </p:nvSpPr>
        <p:spPr>
          <a:xfrm>
            <a:off x="457199" y="1766400"/>
            <a:ext cx="8242301" cy="307777"/>
          </a:xfrm>
        </p:spPr>
        <p:txBody>
          <a:bodyPr/>
          <a:lstStyle/>
          <a:p>
            <a:pPr lvl="0"/>
            <a:r>
              <a:rPr lang="fr-FR" noProof="0"/>
              <a:t>Cliquez sur l'icône pour ajouter une image</a:t>
            </a:r>
            <a:endParaRPr lang="fr-CH" noProof="0"/>
          </a:p>
        </p:txBody>
      </p:sp>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10"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193717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yout zwei Bilder">
    <p:spTree>
      <p:nvGrpSpPr>
        <p:cNvPr id="1" name=""/>
        <p:cNvGrpSpPr/>
        <p:nvPr/>
      </p:nvGrpSpPr>
      <p:grpSpPr>
        <a:xfrm>
          <a:off x="0" y="0"/>
          <a:ext cx="0" cy="0"/>
          <a:chOff x="0" y="0"/>
          <a:chExt cx="0" cy="0"/>
        </a:xfrm>
      </p:grpSpPr>
      <p:graphicFrame>
        <p:nvGraphicFramePr>
          <p:cNvPr id="6" name="Rectangle 10" hidden="1">
            <a:extLst>
              <a:ext uri="{FF2B5EF4-FFF2-40B4-BE49-F238E27FC236}">
                <a16:creationId xmlns:a16="http://schemas.microsoft.com/office/drawing/2014/main" id="{A7FC263D-2F03-0F43-B58D-72346EA3745A}"/>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289" name="think-cell Slide" r:id="rId7" imgW="0" imgH="0" progId="">
                  <p:embed/>
                </p:oleObj>
              </mc:Choice>
              <mc:Fallback>
                <p:oleObj name="think-cell Slide" r:id="rId7" imgW="0" imgH="0" progId="">
                  <p:embed/>
                  <p:pic>
                    <p:nvPicPr>
                      <p:cNvPr id="6" name="Rectangle 10" hidden="1">
                        <a:extLst>
                          <a:ext uri="{FF2B5EF4-FFF2-40B4-BE49-F238E27FC236}">
                            <a16:creationId xmlns:a16="http://schemas.microsoft.com/office/drawing/2014/main" id="{A7FC263D-2F03-0F43-B58D-72346EA3745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9">
            <a:extLst>
              <a:ext uri="{FF2B5EF4-FFF2-40B4-BE49-F238E27FC236}">
                <a16:creationId xmlns:a16="http://schemas.microsoft.com/office/drawing/2014/main" id="{EC013788-EEEF-0546-AF7A-AD122316401C}"/>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DA39643B-961F-4645-82CE-8C7D801F3BE3}" type="slidenum">
              <a:rPr lang="fr-CH" altLang="fr-FR" sz="1000" smtClean="0"/>
              <a:pPr algn="r">
                <a:defRPr/>
              </a:pPr>
              <a:t>‹N°›</a:t>
            </a:fld>
            <a:endParaRPr lang="fr-CH" altLang="fr-FR" sz="1000"/>
          </a:p>
        </p:txBody>
      </p:sp>
      <p:pic>
        <p:nvPicPr>
          <p:cNvPr id="8" name="Picture 8" descr="logo_etat_FR_vers_compacte.jpg">
            <a:extLst>
              <a:ext uri="{FF2B5EF4-FFF2-40B4-BE49-F238E27FC236}">
                <a16:creationId xmlns:a16="http://schemas.microsoft.com/office/drawing/2014/main" id="{4E3812E9-EE74-794B-BE2E-A07875E03BB3}"/>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78575"/>
            <a:ext cx="7556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13">
            <a:extLst>
              <a:ext uri="{FF2B5EF4-FFF2-40B4-BE49-F238E27FC236}">
                <a16:creationId xmlns:a16="http://schemas.microsoft.com/office/drawing/2014/main" id="{77CAB5D0-5F67-2843-9FCD-A3CD56206A91}"/>
              </a:ext>
            </a:extLst>
          </p:cNvPr>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10">
            <a:extLst>
              <a:ext uri="{FF2B5EF4-FFF2-40B4-BE49-F238E27FC236}">
                <a16:creationId xmlns:a16="http://schemas.microsoft.com/office/drawing/2014/main" id="{D1E04C5D-CF66-0C4D-8639-3E0EFC6A8B99}"/>
              </a:ext>
            </a:extLst>
          </p:cNvPr>
          <p:cNvSpPr txBox="1">
            <a:spLocks noChangeArrowheads="1"/>
          </p:cNvSpPr>
          <p:nvPr userDrawn="1">
            <p:custDataLst>
              <p:tags r:id="rId5"/>
            </p:custDataLst>
          </p:nvPr>
        </p:nvSpPr>
        <p:spPr bwMode="auto">
          <a:xfrm>
            <a:off x="1979613" y="6323013"/>
            <a:ext cx="4032250" cy="3429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pic>
        <p:nvPicPr>
          <p:cNvPr id="11" name="Image 8" descr="Logo_LaBriCo.png">
            <a:extLst>
              <a:ext uri="{FF2B5EF4-FFF2-40B4-BE49-F238E27FC236}">
                <a16:creationId xmlns:a16="http://schemas.microsoft.com/office/drawing/2014/main" id="{545E7E13-4719-424B-A1C0-072DECD77A8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084888" y="6134100"/>
            <a:ext cx="229711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fr-FR"/>
              <a:t>Cliquez pour modifier le style du titre</a:t>
            </a:r>
            <a:endParaRPr lang="en-US"/>
          </a:p>
        </p:txBody>
      </p:sp>
      <p:sp>
        <p:nvSpPr>
          <p:cNvPr id="4" name="Bildplatzhalter 3"/>
          <p:cNvSpPr>
            <a:spLocks noGrp="1"/>
          </p:cNvSpPr>
          <p:nvPr>
            <p:ph type="pic" sz="quarter" idx="10"/>
          </p:nvPr>
        </p:nvSpPr>
        <p:spPr>
          <a:xfrm>
            <a:off x="457200" y="1371600"/>
            <a:ext cx="4032000" cy="4644000"/>
          </a:xfrm>
        </p:spPr>
        <p:txBody>
          <a:bodyPr/>
          <a:lstStyle/>
          <a:p>
            <a:pPr lvl="0"/>
            <a:r>
              <a:rPr lang="fr-FR" noProof="0"/>
              <a:t>Cliquez sur l'icône pour ajouter une image</a:t>
            </a:r>
            <a:endParaRPr lang="en-US" noProof="0"/>
          </a:p>
        </p:txBody>
      </p:sp>
      <p:sp>
        <p:nvSpPr>
          <p:cNvPr id="5" name="Bildplatzhalter 3"/>
          <p:cNvSpPr>
            <a:spLocks noGrp="1"/>
          </p:cNvSpPr>
          <p:nvPr>
            <p:ph type="pic" sz="quarter" idx="11"/>
          </p:nvPr>
        </p:nvSpPr>
        <p:spPr>
          <a:xfrm>
            <a:off x="4667500" y="1371600"/>
            <a:ext cx="4032000" cy="4644000"/>
          </a:xfrm>
        </p:spPr>
        <p:txBody>
          <a:bodyPr/>
          <a:lstStyle/>
          <a:p>
            <a:pPr lvl="0"/>
            <a:r>
              <a:rPr lang="fr-FR" noProof="0"/>
              <a:t>Cliquez sur l'icône pour ajouter une image</a:t>
            </a:r>
            <a:endParaRPr lang="en-US" noProof="0"/>
          </a:p>
        </p:txBody>
      </p:sp>
    </p:spTree>
    <p:extLst>
      <p:ext uri="{BB962C8B-B14F-4D97-AF65-F5344CB8AC3E}">
        <p14:creationId xmlns:p14="http://schemas.microsoft.com/office/powerpoint/2010/main" val="3881774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yout Grafik">
    <p:spTree>
      <p:nvGrpSpPr>
        <p:cNvPr id="1" name=""/>
        <p:cNvGrpSpPr/>
        <p:nvPr/>
      </p:nvGrpSpPr>
      <p:grpSpPr>
        <a:xfrm>
          <a:off x="0" y="0"/>
          <a:ext cx="0" cy="0"/>
          <a:chOff x="0" y="0"/>
          <a:chExt cx="0" cy="0"/>
        </a:xfrm>
      </p:grpSpPr>
      <p:graphicFrame>
        <p:nvGraphicFramePr>
          <p:cNvPr id="5" name="Rectangle 10" hidden="1">
            <a:extLst>
              <a:ext uri="{FF2B5EF4-FFF2-40B4-BE49-F238E27FC236}">
                <a16:creationId xmlns:a16="http://schemas.microsoft.com/office/drawing/2014/main" id="{0CA1807C-70F7-BB41-85A7-F01A29C06199}"/>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3" name="think-cell Slide" r:id="rId7" imgW="0" imgH="0" progId="">
                  <p:embed/>
                </p:oleObj>
              </mc:Choice>
              <mc:Fallback>
                <p:oleObj name="think-cell Slide" r:id="rId7" imgW="0" imgH="0" progId="">
                  <p:embed/>
                  <p:pic>
                    <p:nvPicPr>
                      <p:cNvPr id="5" name="Rectangle 10" hidden="1">
                        <a:extLst>
                          <a:ext uri="{FF2B5EF4-FFF2-40B4-BE49-F238E27FC236}">
                            <a16:creationId xmlns:a16="http://schemas.microsoft.com/office/drawing/2014/main" id="{0CA1807C-70F7-BB41-85A7-F01A29C06199}"/>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9">
            <a:extLst>
              <a:ext uri="{FF2B5EF4-FFF2-40B4-BE49-F238E27FC236}">
                <a16:creationId xmlns:a16="http://schemas.microsoft.com/office/drawing/2014/main" id="{4159EA7A-6228-8640-8B54-C3CF12D685BD}"/>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255AED33-AFC9-7F42-A431-CA69BADF6082}" type="slidenum">
              <a:rPr lang="fr-CH" altLang="fr-FR" sz="1000" smtClean="0"/>
              <a:pPr algn="r">
                <a:defRPr/>
              </a:pPr>
              <a:t>‹N°›</a:t>
            </a:fld>
            <a:endParaRPr lang="fr-CH" altLang="fr-FR" sz="1000"/>
          </a:p>
        </p:txBody>
      </p:sp>
      <p:pic>
        <p:nvPicPr>
          <p:cNvPr id="7" name="Picture 8" descr="logo_etat_FR_vers_compacte.jpg">
            <a:extLst>
              <a:ext uri="{FF2B5EF4-FFF2-40B4-BE49-F238E27FC236}">
                <a16:creationId xmlns:a16="http://schemas.microsoft.com/office/drawing/2014/main" id="{DEF82B59-5C63-2D4C-BA1F-4CC19FE50A98}"/>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CDBBA7D7-4186-1942-9FA6-E28928202C68}"/>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0" name="Straight Connector 13">
            <a:extLst>
              <a:ext uri="{FF2B5EF4-FFF2-40B4-BE49-F238E27FC236}">
                <a16:creationId xmlns:a16="http://schemas.microsoft.com/office/drawing/2014/main" id="{52BDC326-7EFF-D644-875B-B8D2D15ED5B6}"/>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Rectangle 2" hidden="1">
            <a:extLst>
              <a:ext uri="{FF2B5EF4-FFF2-40B4-BE49-F238E27FC236}">
                <a16:creationId xmlns:a16="http://schemas.microsoft.com/office/drawing/2014/main" id="{110AAC14-C0DC-F14F-8139-6B8AEB9798ED}"/>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4" name="think-cell Slide" r:id="rId9" imgW="0" imgH="0" progId="">
                  <p:embed/>
                </p:oleObj>
              </mc:Choice>
              <mc:Fallback>
                <p:oleObj name="think-cell Slide" r:id="rId9" imgW="0" imgH="0" progId="">
                  <p:embed/>
                  <p:pic>
                    <p:nvPicPr>
                      <p:cNvPr id="12" name="Rectangle 2" hidden="1">
                        <a:extLst>
                          <a:ext uri="{FF2B5EF4-FFF2-40B4-BE49-F238E27FC236}">
                            <a16:creationId xmlns:a16="http://schemas.microsoft.com/office/drawing/2014/main" id="{110AAC14-C0DC-F14F-8139-6B8AEB9798ED}"/>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8" name="Textplatzhalter 7"/>
          <p:cNvSpPr>
            <a:spLocks noGrp="1"/>
          </p:cNvSpPr>
          <p:nvPr>
            <p:ph type="body" sz="quarter" idx="12"/>
          </p:nvPr>
        </p:nvSpPr>
        <p:spPr>
          <a:xfrm>
            <a:off x="457200" y="2407920"/>
            <a:ext cx="8242300" cy="18466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11"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4226212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yout Prozess 6er">
    <p:spTree>
      <p:nvGrpSpPr>
        <p:cNvPr id="1" name=""/>
        <p:cNvGrpSpPr/>
        <p:nvPr/>
      </p:nvGrpSpPr>
      <p:grpSpPr>
        <a:xfrm>
          <a:off x="0" y="0"/>
          <a:ext cx="0" cy="0"/>
          <a:chOff x="0" y="0"/>
          <a:chExt cx="0" cy="0"/>
        </a:xfrm>
      </p:grpSpPr>
      <p:graphicFrame>
        <p:nvGraphicFramePr>
          <p:cNvPr id="26" name="Rectangle 10" hidden="1">
            <a:extLst>
              <a:ext uri="{FF2B5EF4-FFF2-40B4-BE49-F238E27FC236}">
                <a16:creationId xmlns:a16="http://schemas.microsoft.com/office/drawing/2014/main" id="{7F21AEE9-5D15-1543-923D-2F5F2556301B}"/>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337" name="think-cell Slide" r:id="rId7" imgW="0" imgH="0" progId="">
                  <p:embed/>
                </p:oleObj>
              </mc:Choice>
              <mc:Fallback>
                <p:oleObj name="think-cell Slide" r:id="rId7" imgW="0" imgH="0" progId="">
                  <p:embed/>
                  <p:pic>
                    <p:nvPicPr>
                      <p:cNvPr id="26" name="Rectangle 10" hidden="1">
                        <a:extLst>
                          <a:ext uri="{FF2B5EF4-FFF2-40B4-BE49-F238E27FC236}">
                            <a16:creationId xmlns:a16="http://schemas.microsoft.com/office/drawing/2014/main" id="{7F21AEE9-5D15-1543-923D-2F5F2556301B}"/>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Rectangle 9">
            <a:extLst>
              <a:ext uri="{FF2B5EF4-FFF2-40B4-BE49-F238E27FC236}">
                <a16:creationId xmlns:a16="http://schemas.microsoft.com/office/drawing/2014/main" id="{9266B36D-FEA9-5F43-AC71-FAFCB17EA656}"/>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A5FCC01C-5831-B048-AD51-37596E9399E0}" type="slidenum">
              <a:rPr lang="fr-CH" altLang="fr-FR" sz="1000" smtClean="0"/>
              <a:pPr algn="r">
                <a:defRPr/>
              </a:pPr>
              <a:t>‹N°›</a:t>
            </a:fld>
            <a:endParaRPr lang="fr-CH" altLang="fr-FR" sz="1000"/>
          </a:p>
        </p:txBody>
      </p:sp>
      <p:pic>
        <p:nvPicPr>
          <p:cNvPr id="29" name="Picture 8" descr="logo_etat_FR_vers_compacte.jpg">
            <a:extLst>
              <a:ext uri="{FF2B5EF4-FFF2-40B4-BE49-F238E27FC236}">
                <a16:creationId xmlns:a16="http://schemas.microsoft.com/office/drawing/2014/main" id="{1262D676-83FD-934F-8519-FA73EEFE25DF}"/>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0">
            <a:extLst>
              <a:ext uri="{FF2B5EF4-FFF2-40B4-BE49-F238E27FC236}">
                <a16:creationId xmlns:a16="http://schemas.microsoft.com/office/drawing/2014/main" id="{67BFCFC0-B55A-2440-A475-CCE5AFF838E1}"/>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31" name="Straight Connector 13">
            <a:extLst>
              <a:ext uri="{FF2B5EF4-FFF2-40B4-BE49-F238E27FC236}">
                <a16:creationId xmlns:a16="http://schemas.microsoft.com/office/drawing/2014/main" id="{7D9B90B0-48C0-264E-956E-CAEF489E3560}"/>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Rectangle 2" hidden="1">
            <a:extLst>
              <a:ext uri="{FF2B5EF4-FFF2-40B4-BE49-F238E27FC236}">
                <a16:creationId xmlns:a16="http://schemas.microsoft.com/office/drawing/2014/main" id="{1DEF3C4C-E0BF-B149-B0F5-190CC1B2D92F}"/>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338" name="think-cell Slide" r:id="rId9" imgW="0" imgH="0" progId="">
                  <p:embed/>
                </p:oleObj>
              </mc:Choice>
              <mc:Fallback>
                <p:oleObj name="think-cell Slide" r:id="rId9" imgW="0" imgH="0" progId="">
                  <p:embed/>
                  <p:pic>
                    <p:nvPicPr>
                      <p:cNvPr id="32" name="Rectangle 2" hidden="1">
                        <a:extLst>
                          <a:ext uri="{FF2B5EF4-FFF2-40B4-BE49-F238E27FC236}">
                            <a16:creationId xmlns:a16="http://schemas.microsoft.com/office/drawing/2014/main" id="{1DEF3C4C-E0BF-B149-B0F5-190CC1B2D92F}"/>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8" name="Textplatzhalter 7"/>
          <p:cNvSpPr>
            <a:spLocks noGrp="1"/>
          </p:cNvSpPr>
          <p:nvPr>
            <p:ph type="body" sz="quarter" idx="12"/>
          </p:nvPr>
        </p:nvSpPr>
        <p:spPr>
          <a:xfrm>
            <a:off x="573226" y="2373243"/>
            <a:ext cx="1260000" cy="307777"/>
          </a:xfrm>
        </p:spPr>
        <p:txBody>
          <a:bodyPr/>
          <a:lstStyle>
            <a:lvl1pPr>
              <a:defRPr b="1"/>
            </a:lvl1pPr>
          </a:lstStyle>
          <a:p>
            <a:pPr lvl="0"/>
            <a:r>
              <a:rPr lang="fr-FR"/>
              <a:t>Cliquez pour modifier les styles du texte du masque</a:t>
            </a:r>
          </a:p>
        </p:txBody>
      </p:sp>
      <p:sp>
        <p:nvSpPr>
          <p:cNvPr id="15" name="Textplatzhalter 7"/>
          <p:cNvSpPr>
            <a:spLocks noGrp="1"/>
          </p:cNvSpPr>
          <p:nvPr>
            <p:ph type="body" sz="quarter" idx="14"/>
          </p:nvPr>
        </p:nvSpPr>
        <p:spPr>
          <a:xfrm>
            <a:off x="573226" y="3113577"/>
            <a:ext cx="1260000" cy="1538883"/>
          </a:xfrm>
        </p:spPr>
        <p:txBody>
          <a:bodyPr/>
          <a:lstStyle>
            <a:lvl1pPr>
              <a:defRPr/>
            </a:lvl1pPr>
          </a:lstStyle>
          <a:p>
            <a:pPr lvl="0"/>
            <a:r>
              <a:rPr lang="fr-FR"/>
              <a:t>Cliquez pour modifier les styles du texte du masque</a:t>
            </a:r>
          </a:p>
        </p:txBody>
      </p:sp>
      <p:sp>
        <p:nvSpPr>
          <p:cNvPr id="16" name="Textplatzhalter 7"/>
          <p:cNvSpPr>
            <a:spLocks noGrp="1"/>
          </p:cNvSpPr>
          <p:nvPr>
            <p:ph type="body" sz="quarter" idx="15"/>
          </p:nvPr>
        </p:nvSpPr>
        <p:spPr>
          <a:xfrm>
            <a:off x="2032186" y="2373243"/>
            <a:ext cx="1260000" cy="307777"/>
          </a:xfrm>
        </p:spPr>
        <p:txBody>
          <a:bodyPr/>
          <a:lstStyle>
            <a:lvl1pPr>
              <a:defRPr b="1"/>
            </a:lvl1pPr>
          </a:lstStyle>
          <a:p>
            <a:pPr lvl="0"/>
            <a:r>
              <a:rPr lang="fr-FR"/>
              <a:t>Cliquez pour modifier les styles du texte du masque</a:t>
            </a:r>
          </a:p>
        </p:txBody>
      </p:sp>
      <p:sp>
        <p:nvSpPr>
          <p:cNvPr id="17" name="Textplatzhalter 7"/>
          <p:cNvSpPr>
            <a:spLocks noGrp="1"/>
          </p:cNvSpPr>
          <p:nvPr>
            <p:ph type="body" sz="quarter" idx="16"/>
          </p:nvPr>
        </p:nvSpPr>
        <p:spPr>
          <a:xfrm>
            <a:off x="2032186" y="3113577"/>
            <a:ext cx="1260000" cy="307777"/>
          </a:xfrm>
        </p:spPr>
        <p:txBody>
          <a:bodyPr/>
          <a:lstStyle>
            <a:lvl1pPr>
              <a:defRPr b="0"/>
            </a:lvl1pPr>
          </a:lstStyle>
          <a:p>
            <a:pPr lvl="0"/>
            <a:r>
              <a:rPr lang="fr-FR"/>
              <a:t>Cliquez pour modifier les styles du texte du masque</a:t>
            </a:r>
          </a:p>
        </p:txBody>
      </p:sp>
      <p:sp>
        <p:nvSpPr>
          <p:cNvPr id="18" name="Textplatzhalter 7"/>
          <p:cNvSpPr>
            <a:spLocks noGrp="1"/>
          </p:cNvSpPr>
          <p:nvPr>
            <p:ph type="body" sz="quarter" idx="17"/>
          </p:nvPr>
        </p:nvSpPr>
        <p:spPr>
          <a:xfrm>
            <a:off x="3363702" y="2373243"/>
            <a:ext cx="1260000" cy="307777"/>
          </a:xfrm>
        </p:spPr>
        <p:txBody>
          <a:bodyPr/>
          <a:lstStyle>
            <a:lvl1pPr>
              <a:defRPr b="1"/>
            </a:lvl1pPr>
          </a:lstStyle>
          <a:p>
            <a:pPr lvl="0"/>
            <a:r>
              <a:rPr lang="fr-FR"/>
              <a:t>Cliquez pour modifier les styles du texte du masque</a:t>
            </a:r>
          </a:p>
        </p:txBody>
      </p:sp>
      <p:sp>
        <p:nvSpPr>
          <p:cNvPr id="19" name="Textplatzhalter 7"/>
          <p:cNvSpPr>
            <a:spLocks noGrp="1"/>
          </p:cNvSpPr>
          <p:nvPr>
            <p:ph type="body" sz="quarter" idx="18"/>
          </p:nvPr>
        </p:nvSpPr>
        <p:spPr>
          <a:xfrm>
            <a:off x="3363702" y="3113577"/>
            <a:ext cx="1260000" cy="307777"/>
          </a:xfrm>
        </p:spPr>
        <p:txBody>
          <a:bodyPr/>
          <a:lstStyle>
            <a:lvl1pPr>
              <a:defRPr b="0"/>
            </a:lvl1pPr>
          </a:lstStyle>
          <a:p>
            <a:pPr lvl="0"/>
            <a:r>
              <a:rPr lang="fr-FR"/>
              <a:t>Cliquez pour modifier les styles du texte du masque</a:t>
            </a:r>
          </a:p>
        </p:txBody>
      </p:sp>
      <p:sp>
        <p:nvSpPr>
          <p:cNvPr id="20" name="Textplatzhalter 7"/>
          <p:cNvSpPr>
            <a:spLocks noGrp="1"/>
          </p:cNvSpPr>
          <p:nvPr>
            <p:ph type="body" sz="quarter" idx="19"/>
          </p:nvPr>
        </p:nvSpPr>
        <p:spPr>
          <a:xfrm>
            <a:off x="4695218" y="2373243"/>
            <a:ext cx="1260000" cy="307777"/>
          </a:xfrm>
        </p:spPr>
        <p:txBody>
          <a:bodyPr/>
          <a:lstStyle>
            <a:lvl1pPr>
              <a:defRPr b="1"/>
            </a:lvl1pPr>
          </a:lstStyle>
          <a:p>
            <a:pPr lvl="0"/>
            <a:r>
              <a:rPr lang="fr-FR"/>
              <a:t>Cliquez pour modifier les styles du texte du masque</a:t>
            </a:r>
          </a:p>
        </p:txBody>
      </p:sp>
      <p:sp>
        <p:nvSpPr>
          <p:cNvPr id="21" name="Textplatzhalter 7"/>
          <p:cNvSpPr>
            <a:spLocks noGrp="1"/>
          </p:cNvSpPr>
          <p:nvPr>
            <p:ph type="body" sz="quarter" idx="20"/>
          </p:nvPr>
        </p:nvSpPr>
        <p:spPr>
          <a:xfrm>
            <a:off x="4695218" y="3113577"/>
            <a:ext cx="1260000" cy="307777"/>
          </a:xfrm>
        </p:spPr>
        <p:txBody>
          <a:bodyPr/>
          <a:lstStyle>
            <a:lvl1pPr>
              <a:defRPr b="0"/>
            </a:lvl1pPr>
          </a:lstStyle>
          <a:p>
            <a:pPr lvl="0"/>
            <a:r>
              <a:rPr lang="fr-FR"/>
              <a:t>Cliquez pour modifier les styles du texte du masque</a:t>
            </a:r>
          </a:p>
        </p:txBody>
      </p:sp>
      <p:sp>
        <p:nvSpPr>
          <p:cNvPr id="22" name="Textplatzhalter 7"/>
          <p:cNvSpPr>
            <a:spLocks noGrp="1"/>
          </p:cNvSpPr>
          <p:nvPr>
            <p:ph type="body" sz="quarter" idx="21"/>
          </p:nvPr>
        </p:nvSpPr>
        <p:spPr>
          <a:xfrm>
            <a:off x="6026733" y="2373243"/>
            <a:ext cx="1260000" cy="307777"/>
          </a:xfrm>
        </p:spPr>
        <p:txBody>
          <a:bodyPr/>
          <a:lstStyle>
            <a:lvl1pPr>
              <a:defRPr b="1"/>
            </a:lvl1pPr>
          </a:lstStyle>
          <a:p>
            <a:pPr lvl="0"/>
            <a:r>
              <a:rPr lang="fr-FR"/>
              <a:t>Cliquez pour modifier les styles du texte du masque</a:t>
            </a:r>
          </a:p>
        </p:txBody>
      </p:sp>
      <p:sp>
        <p:nvSpPr>
          <p:cNvPr id="23" name="Textplatzhalter 7"/>
          <p:cNvSpPr>
            <a:spLocks noGrp="1"/>
          </p:cNvSpPr>
          <p:nvPr>
            <p:ph type="body" sz="quarter" idx="22"/>
          </p:nvPr>
        </p:nvSpPr>
        <p:spPr>
          <a:xfrm>
            <a:off x="6026733" y="3113577"/>
            <a:ext cx="1260000" cy="307777"/>
          </a:xfrm>
        </p:spPr>
        <p:txBody>
          <a:bodyPr/>
          <a:lstStyle>
            <a:lvl1pPr>
              <a:defRPr b="0"/>
            </a:lvl1pPr>
          </a:lstStyle>
          <a:p>
            <a:pPr lvl="0"/>
            <a:r>
              <a:rPr lang="fr-FR"/>
              <a:t>Cliquez pour modifier les styles du texte du masque</a:t>
            </a:r>
          </a:p>
        </p:txBody>
      </p:sp>
      <p:sp>
        <p:nvSpPr>
          <p:cNvPr id="24" name="Textplatzhalter 7"/>
          <p:cNvSpPr>
            <a:spLocks noGrp="1"/>
          </p:cNvSpPr>
          <p:nvPr>
            <p:ph type="body" sz="quarter" idx="23"/>
          </p:nvPr>
        </p:nvSpPr>
        <p:spPr>
          <a:xfrm>
            <a:off x="7358248" y="2373243"/>
            <a:ext cx="1260000" cy="307777"/>
          </a:xfrm>
        </p:spPr>
        <p:txBody>
          <a:bodyPr/>
          <a:lstStyle>
            <a:lvl1pPr>
              <a:defRPr b="1"/>
            </a:lvl1pPr>
          </a:lstStyle>
          <a:p>
            <a:pPr lvl="0"/>
            <a:r>
              <a:rPr lang="fr-FR"/>
              <a:t>Cliquez pour modifier les styles du texte du masque</a:t>
            </a:r>
          </a:p>
        </p:txBody>
      </p:sp>
      <p:sp>
        <p:nvSpPr>
          <p:cNvPr id="25" name="Textplatzhalter 7"/>
          <p:cNvSpPr>
            <a:spLocks noGrp="1"/>
          </p:cNvSpPr>
          <p:nvPr>
            <p:ph type="body" sz="quarter" idx="24"/>
          </p:nvPr>
        </p:nvSpPr>
        <p:spPr>
          <a:xfrm>
            <a:off x="7358248" y="3113577"/>
            <a:ext cx="1260000" cy="307777"/>
          </a:xfrm>
        </p:spPr>
        <p:txBody>
          <a:bodyPr/>
          <a:lstStyle>
            <a:lvl1pPr>
              <a:defRPr b="0"/>
            </a:lvl1pPr>
          </a:lstStyle>
          <a:p>
            <a:pPr lvl="0"/>
            <a:r>
              <a:rPr lang="fr-FR"/>
              <a:t>Cliquez pour modifier les styles du texte du masque</a:t>
            </a:r>
          </a:p>
        </p:txBody>
      </p:sp>
      <p:sp>
        <p:nvSpPr>
          <p:cNvPr id="28"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2611498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yout Prozess 5er">
    <p:spTree>
      <p:nvGrpSpPr>
        <p:cNvPr id="1" name=""/>
        <p:cNvGrpSpPr/>
        <p:nvPr/>
      </p:nvGrpSpPr>
      <p:grpSpPr>
        <a:xfrm>
          <a:off x="0" y="0"/>
          <a:ext cx="0" cy="0"/>
          <a:chOff x="0" y="0"/>
          <a:chExt cx="0" cy="0"/>
        </a:xfrm>
      </p:grpSpPr>
      <p:graphicFrame>
        <p:nvGraphicFramePr>
          <p:cNvPr id="14" name="Rectangle 10" hidden="1">
            <a:extLst>
              <a:ext uri="{FF2B5EF4-FFF2-40B4-BE49-F238E27FC236}">
                <a16:creationId xmlns:a16="http://schemas.microsoft.com/office/drawing/2014/main" id="{EFE3F16E-DE0B-874D-B84D-AF98326BFF26}"/>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361" name="think-cell Slide" r:id="rId7" imgW="0" imgH="0" progId="">
                  <p:embed/>
                </p:oleObj>
              </mc:Choice>
              <mc:Fallback>
                <p:oleObj name="think-cell Slide" r:id="rId7" imgW="0" imgH="0" progId="">
                  <p:embed/>
                  <p:pic>
                    <p:nvPicPr>
                      <p:cNvPr id="14" name="Rectangle 10" hidden="1">
                        <a:extLst>
                          <a:ext uri="{FF2B5EF4-FFF2-40B4-BE49-F238E27FC236}">
                            <a16:creationId xmlns:a16="http://schemas.microsoft.com/office/drawing/2014/main" id="{EFE3F16E-DE0B-874D-B84D-AF98326BFF26}"/>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9">
            <a:extLst>
              <a:ext uri="{FF2B5EF4-FFF2-40B4-BE49-F238E27FC236}">
                <a16:creationId xmlns:a16="http://schemas.microsoft.com/office/drawing/2014/main" id="{7A589387-1449-DD40-99E4-D47A203EAAEA}"/>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4C7C9A0B-7DBF-354C-A33D-2D06142037D8}" type="slidenum">
              <a:rPr lang="fr-CH" altLang="fr-FR" sz="1000" smtClean="0"/>
              <a:pPr algn="r">
                <a:defRPr/>
              </a:pPr>
              <a:t>‹N°›</a:t>
            </a:fld>
            <a:endParaRPr lang="fr-CH" altLang="fr-FR" sz="1000"/>
          </a:p>
        </p:txBody>
      </p:sp>
      <p:pic>
        <p:nvPicPr>
          <p:cNvPr id="17" name="Picture 8" descr="logo_etat_FR_vers_compacte.jpg">
            <a:extLst>
              <a:ext uri="{FF2B5EF4-FFF2-40B4-BE49-F238E27FC236}">
                <a16:creationId xmlns:a16="http://schemas.microsoft.com/office/drawing/2014/main" id="{276924BE-221A-084B-8FE1-327CD0F1C98E}"/>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0">
            <a:extLst>
              <a:ext uri="{FF2B5EF4-FFF2-40B4-BE49-F238E27FC236}">
                <a16:creationId xmlns:a16="http://schemas.microsoft.com/office/drawing/2014/main" id="{DB43327D-2786-014C-9E77-09098155E2F6}"/>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27" name="Straight Connector 13">
            <a:extLst>
              <a:ext uri="{FF2B5EF4-FFF2-40B4-BE49-F238E27FC236}">
                <a16:creationId xmlns:a16="http://schemas.microsoft.com/office/drawing/2014/main" id="{DA7E3FAC-B66B-A24A-AD17-99EE984FE55F}"/>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30" name="Rectangle 2" hidden="1">
            <a:extLst>
              <a:ext uri="{FF2B5EF4-FFF2-40B4-BE49-F238E27FC236}">
                <a16:creationId xmlns:a16="http://schemas.microsoft.com/office/drawing/2014/main" id="{AEDC7FCB-EDD6-BA41-AD4A-65ECE622C2DA}"/>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362" name="think-cell Slide" r:id="rId9" imgW="0" imgH="0" progId="">
                  <p:embed/>
                </p:oleObj>
              </mc:Choice>
              <mc:Fallback>
                <p:oleObj name="think-cell Slide" r:id="rId9" imgW="0" imgH="0" progId="">
                  <p:embed/>
                  <p:pic>
                    <p:nvPicPr>
                      <p:cNvPr id="30" name="Rectangle 2" hidden="1">
                        <a:extLst>
                          <a:ext uri="{FF2B5EF4-FFF2-40B4-BE49-F238E27FC236}">
                            <a16:creationId xmlns:a16="http://schemas.microsoft.com/office/drawing/2014/main" id="{AEDC7FCB-EDD6-BA41-AD4A-65ECE622C2D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platzhalter 7"/>
          <p:cNvSpPr>
            <a:spLocks noGrp="1"/>
          </p:cNvSpPr>
          <p:nvPr>
            <p:ph type="body" sz="quarter" idx="12"/>
          </p:nvPr>
        </p:nvSpPr>
        <p:spPr>
          <a:xfrm>
            <a:off x="573226" y="2373243"/>
            <a:ext cx="1512000" cy="307777"/>
          </a:xfrm>
        </p:spPr>
        <p:txBody>
          <a:bodyPr/>
          <a:lstStyle>
            <a:lvl1pPr>
              <a:defRPr b="1"/>
            </a:lvl1pPr>
          </a:lstStyle>
          <a:p>
            <a:pPr lvl="0"/>
            <a:r>
              <a:rPr lang="fr-FR"/>
              <a:t>Cliquez pour modifier les styles du texte du masque</a:t>
            </a:r>
          </a:p>
        </p:txBody>
      </p:sp>
      <p:sp>
        <p:nvSpPr>
          <p:cNvPr id="15" name="Textplatzhalter 7"/>
          <p:cNvSpPr>
            <a:spLocks noGrp="1"/>
          </p:cNvSpPr>
          <p:nvPr>
            <p:ph type="body" sz="quarter" idx="14"/>
          </p:nvPr>
        </p:nvSpPr>
        <p:spPr>
          <a:xfrm>
            <a:off x="573226" y="3113577"/>
            <a:ext cx="1519237" cy="1231106"/>
          </a:xfrm>
        </p:spPr>
        <p:txBody>
          <a:bodyPr/>
          <a:lstStyle>
            <a:lvl1pPr>
              <a:defRPr/>
            </a:lvl1pPr>
          </a:lstStyle>
          <a:p>
            <a:pPr lvl="0"/>
            <a:r>
              <a:rPr lang="fr-FR"/>
              <a:t>Cliquez pour modifier les styles du texte du masque</a:t>
            </a:r>
          </a:p>
        </p:txBody>
      </p:sp>
      <p:sp>
        <p:nvSpPr>
          <p:cNvPr id="18" name="Textplatzhalter 7"/>
          <p:cNvSpPr>
            <a:spLocks noGrp="1"/>
          </p:cNvSpPr>
          <p:nvPr>
            <p:ph type="body" sz="quarter" idx="17"/>
          </p:nvPr>
        </p:nvSpPr>
        <p:spPr>
          <a:xfrm>
            <a:off x="2307236" y="2373243"/>
            <a:ext cx="1512000" cy="307777"/>
          </a:xfrm>
        </p:spPr>
        <p:txBody>
          <a:bodyPr/>
          <a:lstStyle>
            <a:lvl1pPr>
              <a:defRPr b="1"/>
            </a:lvl1pPr>
          </a:lstStyle>
          <a:p>
            <a:pPr lvl="0"/>
            <a:r>
              <a:rPr lang="fr-FR"/>
              <a:t>Cliquez pour modifier les styles du texte du masque</a:t>
            </a:r>
          </a:p>
        </p:txBody>
      </p:sp>
      <p:sp>
        <p:nvSpPr>
          <p:cNvPr id="19" name="Textplatzhalter 7"/>
          <p:cNvSpPr>
            <a:spLocks noGrp="1"/>
          </p:cNvSpPr>
          <p:nvPr>
            <p:ph type="body" sz="quarter" idx="18"/>
          </p:nvPr>
        </p:nvSpPr>
        <p:spPr>
          <a:xfrm>
            <a:off x="2307236" y="3113577"/>
            <a:ext cx="1512000" cy="307777"/>
          </a:xfrm>
        </p:spPr>
        <p:txBody>
          <a:bodyPr/>
          <a:lstStyle>
            <a:lvl1pPr>
              <a:defRPr b="0"/>
            </a:lvl1pPr>
          </a:lstStyle>
          <a:p>
            <a:pPr lvl="0"/>
            <a:r>
              <a:rPr lang="fr-FR"/>
              <a:t>Cliquez pour modifier les styles du texte du masque</a:t>
            </a:r>
          </a:p>
        </p:txBody>
      </p:sp>
      <p:sp>
        <p:nvSpPr>
          <p:cNvPr id="20" name="Textplatzhalter 7"/>
          <p:cNvSpPr>
            <a:spLocks noGrp="1"/>
          </p:cNvSpPr>
          <p:nvPr>
            <p:ph type="body" sz="quarter" idx="19"/>
          </p:nvPr>
        </p:nvSpPr>
        <p:spPr>
          <a:xfrm>
            <a:off x="3929319" y="2373243"/>
            <a:ext cx="1440000" cy="307777"/>
          </a:xfrm>
        </p:spPr>
        <p:txBody>
          <a:bodyPr/>
          <a:lstStyle>
            <a:lvl1pPr>
              <a:defRPr b="1"/>
            </a:lvl1pPr>
          </a:lstStyle>
          <a:p>
            <a:pPr lvl="0"/>
            <a:r>
              <a:rPr lang="fr-FR"/>
              <a:t>Cliquez pour modifier les styles du texte du masque</a:t>
            </a:r>
          </a:p>
        </p:txBody>
      </p:sp>
      <p:sp>
        <p:nvSpPr>
          <p:cNvPr id="21" name="Textplatzhalter 7"/>
          <p:cNvSpPr>
            <a:spLocks noGrp="1"/>
          </p:cNvSpPr>
          <p:nvPr>
            <p:ph type="body" sz="quarter" idx="20"/>
          </p:nvPr>
        </p:nvSpPr>
        <p:spPr>
          <a:xfrm>
            <a:off x="3929319" y="3113577"/>
            <a:ext cx="1440000" cy="307777"/>
          </a:xfrm>
        </p:spPr>
        <p:txBody>
          <a:bodyPr/>
          <a:lstStyle>
            <a:lvl1pPr>
              <a:defRPr b="0"/>
            </a:lvl1pPr>
          </a:lstStyle>
          <a:p>
            <a:pPr lvl="0"/>
            <a:r>
              <a:rPr lang="fr-FR"/>
              <a:t>Cliquez pour modifier les styles du texte du masque</a:t>
            </a:r>
          </a:p>
        </p:txBody>
      </p:sp>
      <p:sp>
        <p:nvSpPr>
          <p:cNvPr id="22" name="Textplatzhalter 7"/>
          <p:cNvSpPr>
            <a:spLocks noGrp="1"/>
          </p:cNvSpPr>
          <p:nvPr>
            <p:ph type="body" sz="quarter" idx="21"/>
          </p:nvPr>
        </p:nvSpPr>
        <p:spPr>
          <a:xfrm>
            <a:off x="5479402" y="2373243"/>
            <a:ext cx="1512000" cy="307777"/>
          </a:xfrm>
        </p:spPr>
        <p:txBody>
          <a:bodyPr/>
          <a:lstStyle>
            <a:lvl1pPr>
              <a:defRPr b="1"/>
            </a:lvl1pPr>
          </a:lstStyle>
          <a:p>
            <a:pPr lvl="0"/>
            <a:r>
              <a:rPr lang="fr-FR"/>
              <a:t>Cliquez pour modifier les styles du texte du masque</a:t>
            </a:r>
          </a:p>
        </p:txBody>
      </p:sp>
      <p:sp>
        <p:nvSpPr>
          <p:cNvPr id="23" name="Textplatzhalter 7"/>
          <p:cNvSpPr>
            <a:spLocks noGrp="1"/>
          </p:cNvSpPr>
          <p:nvPr>
            <p:ph type="body" sz="quarter" idx="22"/>
          </p:nvPr>
        </p:nvSpPr>
        <p:spPr>
          <a:xfrm>
            <a:off x="5479402" y="3113577"/>
            <a:ext cx="1512000" cy="307777"/>
          </a:xfrm>
        </p:spPr>
        <p:txBody>
          <a:bodyPr/>
          <a:lstStyle>
            <a:lvl1pPr>
              <a:defRPr b="0"/>
            </a:lvl1pPr>
          </a:lstStyle>
          <a:p>
            <a:pPr lvl="0"/>
            <a:r>
              <a:rPr lang="fr-FR"/>
              <a:t>Cliquez pour modifier les styles du texte du masque</a:t>
            </a:r>
          </a:p>
        </p:txBody>
      </p:sp>
      <p:sp>
        <p:nvSpPr>
          <p:cNvPr id="24" name="Textplatzhalter 7"/>
          <p:cNvSpPr>
            <a:spLocks noGrp="1"/>
          </p:cNvSpPr>
          <p:nvPr>
            <p:ph type="body" sz="quarter" idx="23"/>
          </p:nvPr>
        </p:nvSpPr>
        <p:spPr>
          <a:xfrm>
            <a:off x="7101486" y="2373243"/>
            <a:ext cx="1512000" cy="307777"/>
          </a:xfrm>
        </p:spPr>
        <p:txBody>
          <a:bodyPr/>
          <a:lstStyle>
            <a:lvl1pPr>
              <a:defRPr b="1"/>
            </a:lvl1pPr>
          </a:lstStyle>
          <a:p>
            <a:pPr lvl="0"/>
            <a:r>
              <a:rPr lang="fr-FR"/>
              <a:t>Cliquez pour modifier les styles du texte du masque</a:t>
            </a:r>
          </a:p>
        </p:txBody>
      </p:sp>
      <p:sp>
        <p:nvSpPr>
          <p:cNvPr id="25" name="Textplatzhalter 7"/>
          <p:cNvSpPr>
            <a:spLocks noGrp="1"/>
          </p:cNvSpPr>
          <p:nvPr>
            <p:ph type="body" sz="quarter" idx="24"/>
          </p:nvPr>
        </p:nvSpPr>
        <p:spPr>
          <a:xfrm>
            <a:off x="7101486" y="3113577"/>
            <a:ext cx="1512000" cy="307777"/>
          </a:xfrm>
        </p:spPr>
        <p:txBody>
          <a:bodyPr/>
          <a:lstStyle>
            <a:lvl1pPr>
              <a:defRPr b="0"/>
            </a:lvl1pPr>
          </a:lstStyle>
          <a:p>
            <a:pPr lvl="0"/>
            <a:r>
              <a:rPr lang="fr-FR"/>
              <a:t>Cliquez pour modifier les styles du texte du masque</a:t>
            </a:r>
          </a:p>
        </p:txBody>
      </p:sp>
      <p:sp>
        <p:nvSpPr>
          <p:cNvPr id="28"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29"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50835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yout Prozess 4er">
    <p:spTree>
      <p:nvGrpSpPr>
        <p:cNvPr id="1" name=""/>
        <p:cNvGrpSpPr/>
        <p:nvPr/>
      </p:nvGrpSpPr>
      <p:grpSpPr>
        <a:xfrm>
          <a:off x="0" y="0"/>
          <a:ext cx="0" cy="0"/>
          <a:chOff x="0" y="0"/>
          <a:chExt cx="0" cy="0"/>
        </a:xfrm>
      </p:grpSpPr>
      <p:graphicFrame>
        <p:nvGraphicFramePr>
          <p:cNvPr id="12" name="Rectangle 10" hidden="1">
            <a:extLst>
              <a:ext uri="{FF2B5EF4-FFF2-40B4-BE49-F238E27FC236}">
                <a16:creationId xmlns:a16="http://schemas.microsoft.com/office/drawing/2014/main" id="{0EA3CEB5-1926-5B48-BCC7-FA765A66C7FF}"/>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6385" name="think-cell Slide" r:id="rId7" imgW="0" imgH="0" progId="">
                  <p:embed/>
                </p:oleObj>
              </mc:Choice>
              <mc:Fallback>
                <p:oleObj name="think-cell Slide" r:id="rId7" imgW="0" imgH="0" progId="">
                  <p:embed/>
                  <p:pic>
                    <p:nvPicPr>
                      <p:cNvPr id="12" name="Rectangle 10" hidden="1">
                        <a:extLst>
                          <a:ext uri="{FF2B5EF4-FFF2-40B4-BE49-F238E27FC236}">
                            <a16:creationId xmlns:a16="http://schemas.microsoft.com/office/drawing/2014/main" id="{0EA3CEB5-1926-5B48-BCC7-FA765A66C7FF}"/>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9">
            <a:extLst>
              <a:ext uri="{FF2B5EF4-FFF2-40B4-BE49-F238E27FC236}">
                <a16:creationId xmlns:a16="http://schemas.microsoft.com/office/drawing/2014/main" id="{D4429EBF-6571-AE46-B296-9B8027CEBF3D}"/>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8D411D40-E01F-A440-BD11-AB2584982CAA}" type="slidenum">
              <a:rPr lang="fr-CH" altLang="fr-FR" sz="1000" smtClean="0"/>
              <a:pPr algn="r">
                <a:defRPr/>
              </a:pPr>
              <a:t>‹N°›</a:t>
            </a:fld>
            <a:endParaRPr lang="fr-CH" altLang="fr-FR" sz="1000"/>
          </a:p>
        </p:txBody>
      </p:sp>
      <p:pic>
        <p:nvPicPr>
          <p:cNvPr id="20" name="Picture 8" descr="logo_etat_FR_vers_compacte.jpg">
            <a:extLst>
              <a:ext uri="{FF2B5EF4-FFF2-40B4-BE49-F238E27FC236}">
                <a16:creationId xmlns:a16="http://schemas.microsoft.com/office/drawing/2014/main" id="{4C434F73-AD37-DB47-8382-2541310BBE9D}"/>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0">
            <a:extLst>
              <a:ext uri="{FF2B5EF4-FFF2-40B4-BE49-F238E27FC236}">
                <a16:creationId xmlns:a16="http://schemas.microsoft.com/office/drawing/2014/main" id="{C012BA4B-FF30-BB41-9EB0-E46C9024A837}"/>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24" name="Straight Connector 13">
            <a:extLst>
              <a:ext uri="{FF2B5EF4-FFF2-40B4-BE49-F238E27FC236}">
                <a16:creationId xmlns:a16="http://schemas.microsoft.com/office/drawing/2014/main" id="{4DC6165C-7301-8D48-B9EB-70D7AADC654D}"/>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27" name="Rectangle 2" hidden="1">
            <a:extLst>
              <a:ext uri="{FF2B5EF4-FFF2-40B4-BE49-F238E27FC236}">
                <a16:creationId xmlns:a16="http://schemas.microsoft.com/office/drawing/2014/main" id="{71801BC7-3FC1-D84C-B9AD-55D9C35F4F27}"/>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6386" name="think-cell Slide" r:id="rId9" imgW="0" imgH="0" progId="">
                  <p:embed/>
                </p:oleObj>
              </mc:Choice>
              <mc:Fallback>
                <p:oleObj name="think-cell Slide" r:id="rId9" imgW="0" imgH="0" progId="">
                  <p:embed/>
                  <p:pic>
                    <p:nvPicPr>
                      <p:cNvPr id="27" name="Rectangle 2" hidden="1">
                        <a:extLst>
                          <a:ext uri="{FF2B5EF4-FFF2-40B4-BE49-F238E27FC236}">
                            <a16:creationId xmlns:a16="http://schemas.microsoft.com/office/drawing/2014/main" id="{71801BC7-3FC1-D84C-B9AD-55D9C35F4F27}"/>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platzhalter 7"/>
          <p:cNvSpPr>
            <a:spLocks noGrp="1"/>
          </p:cNvSpPr>
          <p:nvPr>
            <p:ph type="body" sz="quarter" idx="14"/>
          </p:nvPr>
        </p:nvSpPr>
        <p:spPr>
          <a:xfrm>
            <a:off x="573226" y="3113577"/>
            <a:ext cx="1872000" cy="1231106"/>
          </a:xfrm>
        </p:spPr>
        <p:txBody>
          <a:bodyPr/>
          <a:lstStyle>
            <a:lvl1pPr>
              <a:defRPr/>
            </a:lvl1pPr>
          </a:lstStyle>
          <a:p>
            <a:pPr lvl="0"/>
            <a:r>
              <a:rPr lang="fr-FR"/>
              <a:t>Cliquez pour modifier les styles du texte du masque</a:t>
            </a:r>
          </a:p>
        </p:txBody>
      </p:sp>
      <p:sp>
        <p:nvSpPr>
          <p:cNvPr id="21" name="Textplatzhalter 7"/>
          <p:cNvSpPr>
            <a:spLocks noGrp="1"/>
          </p:cNvSpPr>
          <p:nvPr>
            <p:ph type="body" sz="quarter" idx="20"/>
          </p:nvPr>
        </p:nvSpPr>
        <p:spPr>
          <a:xfrm>
            <a:off x="2683200" y="3113577"/>
            <a:ext cx="1872000" cy="307777"/>
          </a:xfrm>
        </p:spPr>
        <p:txBody>
          <a:bodyPr/>
          <a:lstStyle>
            <a:lvl1pPr>
              <a:defRPr b="0"/>
            </a:lvl1pPr>
          </a:lstStyle>
          <a:p>
            <a:pPr lvl="0"/>
            <a:r>
              <a:rPr lang="fr-FR"/>
              <a:t>Cliquez pour modifier les styles du texte du masque</a:t>
            </a:r>
          </a:p>
        </p:txBody>
      </p:sp>
      <p:sp>
        <p:nvSpPr>
          <p:cNvPr id="23" name="Textplatzhalter 7"/>
          <p:cNvSpPr>
            <a:spLocks noGrp="1"/>
          </p:cNvSpPr>
          <p:nvPr>
            <p:ph type="body" sz="quarter" idx="22"/>
          </p:nvPr>
        </p:nvSpPr>
        <p:spPr>
          <a:xfrm>
            <a:off x="4684244" y="3113577"/>
            <a:ext cx="1872000" cy="307777"/>
          </a:xfrm>
        </p:spPr>
        <p:txBody>
          <a:bodyPr/>
          <a:lstStyle>
            <a:lvl1pPr>
              <a:defRPr b="0"/>
            </a:lvl1pPr>
          </a:lstStyle>
          <a:p>
            <a:pPr lvl="0"/>
            <a:r>
              <a:rPr lang="fr-FR"/>
              <a:t>Cliquez pour modifier les styles du texte du masque</a:t>
            </a:r>
          </a:p>
        </p:txBody>
      </p:sp>
      <p:sp>
        <p:nvSpPr>
          <p:cNvPr id="25" name="Textplatzhalter 7"/>
          <p:cNvSpPr>
            <a:spLocks noGrp="1"/>
          </p:cNvSpPr>
          <p:nvPr>
            <p:ph type="body" sz="quarter" idx="24"/>
          </p:nvPr>
        </p:nvSpPr>
        <p:spPr>
          <a:xfrm>
            <a:off x="6685288" y="3113577"/>
            <a:ext cx="1872000" cy="307777"/>
          </a:xfrm>
        </p:spPr>
        <p:txBody>
          <a:bodyPr/>
          <a:lstStyle>
            <a:lvl1pPr>
              <a:defRPr b="0"/>
            </a:lvl1pPr>
          </a:lstStyle>
          <a:p>
            <a:pPr lvl="0"/>
            <a:r>
              <a:rPr lang="fr-FR"/>
              <a:t>Cliquez pour modifier les styles du texte du masque</a:t>
            </a:r>
          </a:p>
        </p:txBody>
      </p:sp>
      <p:sp>
        <p:nvSpPr>
          <p:cNvPr id="13" name="Textplatzhalter 7"/>
          <p:cNvSpPr>
            <a:spLocks noGrp="1"/>
          </p:cNvSpPr>
          <p:nvPr>
            <p:ph type="body" sz="quarter" idx="12"/>
          </p:nvPr>
        </p:nvSpPr>
        <p:spPr>
          <a:xfrm>
            <a:off x="573226" y="2373243"/>
            <a:ext cx="1872000" cy="307777"/>
          </a:xfrm>
        </p:spPr>
        <p:txBody>
          <a:bodyPr/>
          <a:lstStyle>
            <a:lvl1pPr>
              <a:defRPr b="1"/>
            </a:lvl1pPr>
          </a:lstStyle>
          <a:p>
            <a:pPr lvl="0"/>
            <a:r>
              <a:rPr lang="fr-FR"/>
              <a:t>Cliquez pour modifier les styles du texte du masque</a:t>
            </a:r>
          </a:p>
        </p:txBody>
      </p:sp>
      <p:sp>
        <p:nvSpPr>
          <p:cNvPr id="16" name="Textplatzhalter 7"/>
          <p:cNvSpPr>
            <a:spLocks noGrp="1"/>
          </p:cNvSpPr>
          <p:nvPr>
            <p:ph type="body" sz="quarter" idx="19"/>
          </p:nvPr>
        </p:nvSpPr>
        <p:spPr>
          <a:xfrm>
            <a:off x="2683200" y="2373243"/>
            <a:ext cx="1872000" cy="307777"/>
          </a:xfrm>
        </p:spPr>
        <p:txBody>
          <a:bodyPr/>
          <a:lstStyle>
            <a:lvl1pPr>
              <a:defRPr b="1"/>
            </a:lvl1pPr>
          </a:lstStyle>
          <a:p>
            <a:pPr lvl="0"/>
            <a:r>
              <a:rPr lang="fr-FR"/>
              <a:t>Cliquez pour modifier les styles du texte du masque</a:t>
            </a:r>
          </a:p>
        </p:txBody>
      </p:sp>
      <p:sp>
        <p:nvSpPr>
          <p:cNvPr id="17" name="Textplatzhalter 7"/>
          <p:cNvSpPr>
            <a:spLocks noGrp="1"/>
          </p:cNvSpPr>
          <p:nvPr>
            <p:ph type="body" sz="quarter" idx="21"/>
          </p:nvPr>
        </p:nvSpPr>
        <p:spPr>
          <a:xfrm>
            <a:off x="4684244" y="2373243"/>
            <a:ext cx="1872000" cy="307777"/>
          </a:xfrm>
        </p:spPr>
        <p:txBody>
          <a:bodyPr/>
          <a:lstStyle>
            <a:lvl1pPr>
              <a:defRPr b="1"/>
            </a:lvl1pPr>
          </a:lstStyle>
          <a:p>
            <a:pPr lvl="0"/>
            <a:r>
              <a:rPr lang="fr-FR"/>
              <a:t>Cliquez pour modifier les styles du texte du masque</a:t>
            </a:r>
          </a:p>
        </p:txBody>
      </p:sp>
      <p:sp>
        <p:nvSpPr>
          <p:cNvPr id="18" name="Textplatzhalter 7"/>
          <p:cNvSpPr>
            <a:spLocks noGrp="1"/>
          </p:cNvSpPr>
          <p:nvPr>
            <p:ph type="body" sz="quarter" idx="23"/>
          </p:nvPr>
        </p:nvSpPr>
        <p:spPr>
          <a:xfrm>
            <a:off x="6685288" y="2373243"/>
            <a:ext cx="1872000" cy="307777"/>
          </a:xfrm>
        </p:spPr>
        <p:txBody>
          <a:bodyPr/>
          <a:lstStyle>
            <a:lvl1pPr>
              <a:defRPr b="1"/>
            </a:lvl1pPr>
          </a:lstStyle>
          <a:p>
            <a:pPr lvl="0"/>
            <a:r>
              <a:rPr lang="fr-FR"/>
              <a:t>Cliquez pour modifier les styles du texte du masque</a:t>
            </a:r>
          </a:p>
        </p:txBody>
      </p:sp>
      <p:sp>
        <p:nvSpPr>
          <p:cNvPr id="19"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26"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210108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yout Prozess 3er">
    <p:spTree>
      <p:nvGrpSpPr>
        <p:cNvPr id="1" name=""/>
        <p:cNvGrpSpPr/>
        <p:nvPr/>
      </p:nvGrpSpPr>
      <p:grpSpPr>
        <a:xfrm>
          <a:off x="0" y="0"/>
          <a:ext cx="0" cy="0"/>
          <a:chOff x="0" y="0"/>
          <a:chExt cx="0" cy="0"/>
        </a:xfrm>
      </p:grpSpPr>
      <p:graphicFrame>
        <p:nvGraphicFramePr>
          <p:cNvPr id="10" name="Rectangle 10" hidden="1">
            <a:extLst>
              <a:ext uri="{FF2B5EF4-FFF2-40B4-BE49-F238E27FC236}">
                <a16:creationId xmlns:a16="http://schemas.microsoft.com/office/drawing/2014/main" id="{49DA86D5-75BF-D745-A9D3-05F9B861BAD0}"/>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7409" name="think-cell Slide" r:id="rId7" imgW="0" imgH="0" progId="">
                  <p:embed/>
                </p:oleObj>
              </mc:Choice>
              <mc:Fallback>
                <p:oleObj name="think-cell Slide" r:id="rId7" imgW="0" imgH="0" progId="">
                  <p:embed/>
                  <p:pic>
                    <p:nvPicPr>
                      <p:cNvPr id="10" name="Rectangle 10" hidden="1">
                        <a:extLst>
                          <a:ext uri="{FF2B5EF4-FFF2-40B4-BE49-F238E27FC236}">
                            <a16:creationId xmlns:a16="http://schemas.microsoft.com/office/drawing/2014/main" id="{49DA86D5-75BF-D745-A9D3-05F9B861BAD0}"/>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9">
            <a:extLst>
              <a:ext uri="{FF2B5EF4-FFF2-40B4-BE49-F238E27FC236}">
                <a16:creationId xmlns:a16="http://schemas.microsoft.com/office/drawing/2014/main" id="{5F9C3E99-780C-0244-A057-F1C7007D925F}"/>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C0456E81-7C55-3041-8017-411D0506B53C}" type="slidenum">
              <a:rPr lang="fr-CH" altLang="fr-FR" sz="1000" smtClean="0"/>
              <a:pPr algn="r">
                <a:defRPr/>
              </a:pPr>
              <a:t>‹N°›</a:t>
            </a:fld>
            <a:endParaRPr lang="fr-CH" altLang="fr-FR" sz="1000"/>
          </a:p>
        </p:txBody>
      </p:sp>
      <p:pic>
        <p:nvPicPr>
          <p:cNvPr id="14" name="Picture 8" descr="logo_etat_FR_vers_compacte.jpg">
            <a:extLst>
              <a:ext uri="{FF2B5EF4-FFF2-40B4-BE49-F238E27FC236}">
                <a16:creationId xmlns:a16="http://schemas.microsoft.com/office/drawing/2014/main" id="{15E7D13D-45A8-5741-8D8C-BD9C5B08D88B}"/>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0">
            <a:extLst>
              <a:ext uri="{FF2B5EF4-FFF2-40B4-BE49-F238E27FC236}">
                <a16:creationId xmlns:a16="http://schemas.microsoft.com/office/drawing/2014/main" id="{55CF65CA-489F-D840-9B9F-05A0048286D2}"/>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7" name="Straight Connector 13">
            <a:extLst>
              <a:ext uri="{FF2B5EF4-FFF2-40B4-BE49-F238E27FC236}">
                <a16:creationId xmlns:a16="http://schemas.microsoft.com/office/drawing/2014/main" id="{C6C63B04-CC8F-A64E-AF9E-6E4B002C50B0}"/>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8" name="Rectangle 2" hidden="1">
            <a:extLst>
              <a:ext uri="{FF2B5EF4-FFF2-40B4-BE49-F238E27FC236}">
                <a16:creationId xmlns:a16="http://schemas.microsoft.com/office/drawing/2014/main" id="{A25C5AD9-C399-824E-A823-8BD28F7BF2AA}"/>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7410" name="think-cell Slide" r:id="rId9" imgW="0" imgH="0" progId="">
                  <p:embed/>
                </p:oleObj>
              </mc:Choice>
              <mc:Fallback>
                <p:oleObj name="think-cell Slide" r:id="rId9" imgW="0" imgH="0" progId="">
                  <p:embed/>
                  <p:pic>
                    <p:nvPicPr>
                      <p:cNvPr id="18" name="Rectangle 2" hidden="1">
                        <a:extLst>
                          <a:ext uri="{FF2B5EF4-FFF2-40B4-BE49-F238E27FC236}">
                            <a16:creationId xmlns:a16="http://schemas.microsoft.com/office/drawing/2014/main" id="{A25C5AD9-C399-824E-A823-8BD28F7BF2A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platzhalter 7"/>
          <p:cNvSpPr>
            <a:spLocks noGrp="1"/>
          </p:cNvSpPr>
          <p:nvPr>
            <p:ph type="body" sz="quarter" idx="12"/>
          </p:nvPr>
        </p:nvSpPr>
        <p:spPr>
          <a:xfrm>
            <a:off x="573226" y="2373243"/>
            <a:ext cx="2592000" cy="307777"/>
          </a:xfrm>
        </p:spPr>
        <p:txBody>
          <a:bodyPr/>
          <a:lstStyle>
            <a:lvl1pPr>
              <a:defRPr b="1"/>
            </a:lvl1pPr>
          </a:lstStyle>
          <a:p>
            <a:pPr lvl="0"/>
            <a:r>
              <a:rPr lang="fr-FR"/>
              <a:t>Cliquez pour modifier les styles du texte du masque</a:t>
            </a:r>
          </a:p>
        </p:txBody>
      </p:sp>
      <p:sp>
        <p:nvSpPr>
          <p:cNvPr id="15" name="Textplatzhalter 7"/>
          <p:cNvSpPr>
            <a:spLocks noGrp="1"/>
          </p:cNvSpPr>
          <p:nvPr>
            <p:ph type="body" sz="quarter" idx="14"/>
          </p:nvPr>
        </p:nvSpPr>
        <p:spPr>
          <a:xfrm>
            <a:off x="573226" y="3113577"/>
            <a:ext cx="2592000" cy="923330"/>
          </a:xfrm>
        </p:spPr>
        <p:txBody>
          <a:bodyPr/>
          <a:lstStyle>
            <a:lvl1pPr>
              <a:defRPr/>
            </a:lvl1pPr>
          </a:lstStyle>
          <a:p>
            <a:pPr lvl="0"/>
            <a:r>
              <a:rPr lang="fr-FR"/>
              <a:t>Cliquez pour modifier les styles du texte du masque</a:t>
            </a:r>
          </a:p>
        </p:txBody>
      </p:sp>
      <p:sp>
        <p:nvSpPr>
          <p:cNvPr id="22" name="Textplatzhalter 7"/>
          <p:cNvSpPr>
            <a:spLocks noGrp="1"/>
          </p:cNvSpPr>
          <p:nvPr>
            <p:ph type="body" sz="quarter" idx="21"/>
          </p:nvPr>
        </p:nvSpPr>
        <p:spPr>
          <a:xfrm>
            <a:off x="3383379" y="2373243"/>
            <a:ext cx="2592000" cy="307777"/>
          </a:xfrm>
        </p:spPr>
        <p:txBody>
          <a:bodyPr/>
          <a:lstStyle>
            <a:lvl1pPr>
              <a:defRPr b="1"/>
            </a:lvl1pPr>
          </a:lstStyle>
          <a:p>
            <a:pPr lvl="0"/>
            <a:r>
              <a:rPr lang="fr-FR"/>
              <a:t>Cliquez pour modifier les styles du texte du masque</a:t>
            </a:r>
          </a:p>
        </p:txBody>
      </p:sp>
      <p:sp>
        <p:nvSpPr>
          <p:cNvPr id="23" name="Textplatzhalter 7"/>
          <p:cNvSpPr>
            <a:spLocks noGrp="1"/>
          </p:cNvSpPr>
          <p:nvPr>
            <p:ph type="body" sz="quarter" idx="22"/>
          </p:nvPr>
        </p:nvSpPr>
        <p:spPr>
          <a:xfrm>
            <a:off x="3383379" y="3113577"/>
            <a:ext cx="2592000" cy="307777"/>
          </a:xfrm>
        </p:spPr>
        <p:txBody>
          <a:bodyPr/>
          <a:lstStyle>
            <a:lvl1pPr>
              <a:defRPr b="0"/>
            </a:lvl1pPr>
          </a:lstStyle>
          <a:p>
            <a:pPr lvl="0"/>
            <a:r>
              <a:rPr lang="fr-FR"/>
              <a:t>Cliquez pour modifier les styles du texte du masque</a:t>
            </a:r>
          </a:p>
        </p:txBody>
      </p:sp>
      <p:sp>
        <p:nvSpPr>
          <p:cNvPr id="24" name="Textplatzhalter 7"/>
          <p:cNvSpPr>
            <a:spLocks noGrp="1"/>
          </p:cNvSpPr>
          <p:nvPr>
            <p:ph type="body" sz="quarter" idx="23"/>
          </p:nvPr>
        </p:nvSpPr>
        <p:spPr>
          <a:xfrm>
            <a:off x="6047204" y="2373243"/>
            <a:ext cx="2592000" cy="307777"/>
          </a:xfrm>
        </p:spPr>
        <p:txBody>
          <a:bodyPr/>
          <a:lstStyle>
            <a:lvl1pPr>
              <a:defRPr b="1"/>
            </a:lvl1pPr>
          </a:lstStyle>
          <a:p>
            <a:pPr lvl="0"/>
            <a:r>
              <a:rPr lang="fr-FR"/>
              <a:t>Cliquez pour modifier les styles du texte du masque</a:t>
            </a:r>
          </a:p>
        </p:txBody>
      </p:sp>
      <p:sp>
        <p:nvSpPr>
          <p:cNvPr id="25" name="Textplatzhalter 7"/>
          <p:cNvSpPr>
            <a:spLocks noGrp="1"/>
          </p:cNvSpPr>
          <p:nvPr>
            <p:ph type="body" sz="quarter" idx="24"/>
          </p:nvPr>
        </p:nvSpPr>
        <p:spPr>
          <a:xfrm>
            <a:off x="6047204" y="3113577"/>
            <a:ext cx="2592000" cy="307777"/>
          </a:xfrm>
        </p:spPr>
        <p:txBody>
          <a:bodyPr/>
          <a:lstStyle>
            <a:lvl1pPr>
              <a:defRPr b="0"/>
            </a:lvl1pPr>
          </a:lstStyle>
          <a:p>
            <a:pPr lvl="0"/>
            <a:r>
              <a:rPr lang="fr-FR"/>
              <a:t>Cliquez pour modifier les styles du texte du masque</a:t>
            </a:r>
          </a:p>
        </p:txBody>
      </p:sp>
      <p:sp>
        <p:nvSpPr>
          <p:cNvPr id="11"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12"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365147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ayout Prozess 2er">
    <p:spTree>
      <p:nvGrpSpPr>
        <p:cNvPr id="1" name=""/>
        <p:cNvGrpSpPr/>
        <p:nvPr/>
      </p:nvGrpSpPr>
      <p:grpSpPr>
        <a:xfrm>
          <a:off x="0" y="0"/>
          <a:ext cx="0" cy="0"/>
          <a:chOff x="0" y="0"/>
          <a:chExt cx="0" cy="0"/>
        </a:xfrm>
      </p:grpSpPr>
      <p:graphicFrame>
        <p:nvGraphicFramePr>
          <p:cNvPr id="10" name="Rectangle 10" hidden="1">
            <a:extLst>
              <a:ext uri="{FF2B5EF4-FFF2-40B4-BE49-F238E27FC236}">
                <a16:creationId xmlns:a16="http://schemas.microsoft.com/office/drawing/2014/main" id="{42299E65-9EF5-9D41-ABC1-F0D905D81D84}"/>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8433" name="think-cell Slide" r:id="rId7" imgW="0" imgH="0" progId="">
                  <p:embed/>
                </p:oleObj>
              </mc:Choice>
              <mc:Fallback>
                <p:oleObj name="think-cell Slide" r:id="rId7" imgW="0" imgH="0" progId="">
                  <p:embed/>
                  <p:pic>
                    <p:nvPicPr>
                      <p:cNvPr id="10" name="Rectangle 10" hidden="1">
                        <a:extLst>
                          <a:ext uri="{FF2B5EF4-FFF2-40B4-BE49-F238E27FC236}">
                            <a16:creationId xmlns:a16="http://schemas.microsoft.com/office/drawing/2014/main" id="{42299E65-9EF5-9D41-ABC1-F0D905D81D84}"/>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9">
            <a:extLst>
              <a:ext uri="{FF2B5EF4-FFF2-40B4-BE49-F238E27FC236}">
                <a16:creationId xmlns:a16="http://schemas.microsoft.com/office/drawing/2014/main" id="{968E690E-E2F1-F141-AC08-FAE61D7B7703}"/>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6E7920C7-9BA1-DD48-9EA3-992F5E1ED0B7}" type="slidenum">
              <a:rPr lang="fr-CH" altLang="fr-FR" sz="1000" smtClean="0"/>
              <a:pPr algn="r">
                <a:defRPr/>
              </a:pPr>
              <a:t>‹N°›</a:t>
            </a:fld>
            <a:endParaRPr lang="fr-CH" altLang="fr-FR" sz="1000"/>
          </a:p>
        </p:txBody>
      </p:sp>
      <p:pic>
        <p:nvPicPr>
          <p:cNvPr id="13" name="Picture 8" descr="logo_etat_FR_vers_compacte.jpg">
            <a:extLst>
              <a:ext uri="{FF2B5EF4-FFF2-40B4-BE49-F238E27FC236}">
                <a16:creationId xmlns:a16="http://schemas.microsoft.com/office/drawing/2014/main" id="{D9522055-2E77-1846-9416-F46EF37346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a:extLst>
              <a:ext uri="{FF2B5EF4-FFF2-40B4-BE49-F238E27FC236}">
                <a16:creationId xmlns:a16="http://schemas.microsoft.com/office/drawing/2014/main" id="{7364857F-C567-514A-9A1D-262C5EA4B432}"/>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6" name="Straight Connector 13">
            <a:extLst>
              <a:ext uri="{FF2B5EF4-FFF2-40B4-BE49-F238E27FC236}">
                <a16:creationId xmlns:a16="http://schemas.microsoft.com/office/drawing/2014/main" id="{30335889-BE5A-0F44-BD8A-987E3497B62B}"/>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7" name="Rectangle 2" hidden="1">
            <a:extLst>
              <a:ext uri="{FF2B5EF4-FFF2-40B4-BE49-F238E27FC236}">
                <a16:creationId xmlns:a16="http://schemas.microsoft.com/office/drawing/2014/main" id="{B3F4D32A-B3DC-6A40-81AA-C54D279E4BE0}"/>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8434" name="think-cell Slide" r:id="rId9" imgW="0" imgH="0" progId="">
                  <p:embed/>
                </p:oleObj>
              </mc:Choice>
              <mc:Fallback>
                <p:oleObj name="think-cell Slide" r:id="rId9" imgW="0" imgH="0" progId="">
                  <p:embed/>
                  <p:pic>
                    <p:nvPicPr>
                      <p:cNvPr id="17" name="Rectangle 2" hidden="1">
                        <a:extLst>
                          <a:ext uri="{FF2B5EF4-FFF2-40B4-BE49-F238E27FC236}">
                            <a16:creationId xmlns:a16="http://schemas.microsoft.com/office/drawing/2014/main" id="{B3F4D32A-B3DC-6A40-81AA-C54D279E4BE0}"/>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platzhalter 7"/>
          <p:cNvSpPr>
            <a:spLocks noGrp="1"/>
          </p:cNvSpPr>
          <p:nvPr>
            <p:ph type="body" sz="quarter" idx="12"/>
          </p:nvPr>
        </p:nvSpPr>
        <p:spPr>
          <a:xfrm>
            <a:off x="573226" y="2373243"/>
            <a:ext cx="4032000" cy="307777"/>
          </a:xfrm>
        </p:spPr>
        <p:txBody>
          <a:bodyPr/>
          <a:lstStyle>
            <a:lvl1pPr>
              <a:defRPr b="1"/>
            </a:lvl1pPr>
          </a:lstStyle>
          <a:p>
            <a:pPr lvl="0"/>
            <a:r>
              <a:rPr lang="fr-FR"/>
              <a:t>Cliquez pour modifier les styles du texte du masque</a:t>
            </a:r>
          </a:p>
        </p:txBody>
      </p:sp>
      <p:sp>
        <p:nvSpPr>
          <p:cNvPr id="15" name="Textplatzhalter 7"/>
          <p:cNvSpPr>
            <a:spLocks noGrp="1"/>
          </p:cNvSpPr>
          <p:nvPr>
            <p:ph type="body" sz="quarter" idx="14"/>
          </p:nvPr>
        </p:nvSpPr>
        <p:spPr>
          <a:xfrm>
            <a:off x="573226" y="3113577"/>
            <a:ext cx="4032000" cy="615553"/>
          </a:xfrm>
        </p:spPr>
        <p:txBody>
          <a:bodyPr/>
          <a:lstStyle>
            <a:lvl1pPr>
              <a:defRPr/>
            </a:lvl1pPr>
          </a:lstStyle>
          <a:p>
            <a:pPr lvl="0"/>
            <a:r>
              <a:rPr lang="fr-FR"/>
              <a:t>Cliquez pour modifier les styles du texte du masque</a:t>
            </a:r>
          </a:p>
        </p:txBody>
      </p:sp>
      <p:sp>
        <p:nvSpPr>
          <p:cNvPr id="24" name="Textplatzhalter 7"/>
          <p:cNvSpPr>
            <a:spLocks noGrp="1"/>
          </p:cNvSpPr>
          <p:nvPr>
            <p:ph type="body" sz="quarter" idx="23"/>
          </p:nvPr>
        </p:nvSpPr>
        <p:spPr>
          <a:xfrm>
            <a:off x="4714876" y="2373243"/>
            <a:ext cx="3860800" cy="307777"/>
          </a:xfrm>
        </p:spPr>
        <p:txBody>
          <a:bodyPr/>
          <a:lstStyle>
            <a:lvl1pPr>
              <a:defRPr b="1"/>
            </a:lvl1pPr>
          </a:lstStyle>
          <a:p>
            <a:pPr lvl="0"/>
            <a:r>
              <a:rPr lang="fr-FR"/>
              <a:t>Cliquez pour modifier les styles du texte du masque</a:t>
            </a:r>
          </a:p>
        </p:txBody>
      </p:sp>
      <p:sp>
        <p:nvSpPr>
          <p:cNvPr id="25" name="Textplatzhalter 7"/>
          <p:cNvSpPr>
            <a:spLocks noGrp="1"/>
          </p:cNvSpPr>
          <p:nvPr>
            <p:ph type="body" sz="quarter" idx="24"/>
          </p:nvPr>
        </p:nvSpPr>
        <p:spPr>
          <a:xfrm>
            <a:off x="4714876" y="3113577"/>
            <a:ext cx="3860800" cy="307777"/>
          </a:xfrm>
        </p:spPr>
        <p:txBody>
          <a:bodyPr/>
          <a:lstStyle>
            <a:lvl1pPr>
              <a:defRPr b="0"/>
            </a:lvl1pPr>
          </a:lstStyle>
          <a:p>
            <a:pPr lvl="0"/>
            <a:r>
              <a:rPr lang="fr-FR"/>
              <a:t>Cliquez pour modifier les styles du texte du masque</a:t>
            </a:r>
          </a:p>
        </p:txBody>
      </p:sp>
      <p:sp>
        <p:nvSpPr>
          <p:cNvPr id="9"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11"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3837392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yout Zeitplan">
    <p:spTree>
      <p:nvGrpSpPr>
        <p:cNvPr id="1" name=""/>
        <p:cNvGrpSpPr/>
        <p:nvPr/>
      </p:nvGrpSpPr>
      <p:grpSpPr>
        <a:xfrm>
          <a:off x="0" y="0"/>
          <a:ext cx="0" cy="0"/>
          <a:chOff x="0" y="0"/>
          <a:chExt cx="0" cy="0"/>
        </a:xfrm>
      </p:grpSpPr>
      <p:graphicFrame>
        <p:nvGraphicFramePr>
          <p:cNvPr id="13" name="Rectangle 10" hidden="1">
            <a:extLst>
              <a:ext uri="{FF2B5EF4-FFF2-40B4-BE49-F238E27FC236}">
                <a16:creationId xmlns:a16="http://schemas.microsoft.com/office/drawing/2014/main" id="{CFA8F369-DAFF-F440-9314-65E4269348F0}"/>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9457" name="think-cell Slide" r:id="rId7" imgW="0" imgH="0" progId="">
                  <p:embed/>
                </p:oleObj>
              </mc:Choice>
              <mc:Fallback>
                <p:oleObj name="think-cell Slide" r:id="rId7" imgW="0" imgH="0" progId="">
                  <p:embed/>
                  <p:pic>
                    <p:nvPicPr>
                      <p:cNvPr id="13" name="Rectangle 10" hidden="1">
                        <a:extLst>
                          <a:ext uri="{FF2B5EF4-FFF2-40B4-BE49-F238E27FC236}">
                            <a16:creationId xmlns:a16="http://schemas.microsoft.com/office/drawing/2014/main" id="{CFA8F369-DAFF-F440-9314-65E4269348F0}"/>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9">
            <a:extLst>
              <a:ext uri="{FF2B5EF4-FFF2-40B4-BE49-F238E27FC236}">
                <a16:creationId xmlns:a16="http://schemas.microsoft.com/office/drawing/2014/main" id="{C669F050-8E4F-A942-933A-E8FB7E2756CF}"/>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77133CE6-98E6-0D47-868B-3995517CAB27}" type="slidenum">
              <a:rPr lang="fr-CH" altLang="fr-FR" sz="1000" smtClean="0"/>
              <a:pPr algn="r">
                <a:defRPr/>
              </a:pPr>
              <a:t>‹N°›</a:t>
            </a:fld>
            <a:endParaRPr lang="fr-CH" altLang="fr-FR" sz="1000"/>
          </a:p>
        </p:txBody>
      </p:sp>
      <p:pic>
        <p:nvPicPr>
          <p:cNvPr id="23" name="Picture 8" descr="logo_etat_FR_vers_compacte.jpg">
            <a:extLst>
              <a:ext uri="{FF2B5EF4-FFF2-40B4-BE49-F238E27FC236}">
                <a16:creationId xmlns:a16="http://schemas.microsoft.com/office/drawing/2014/main" id="{4E8DC2FB-F163-DB44-A184-42916CAD04C1}"/>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0">
            <a:extLst>
              <a:ext uri="{FF2B5EF4-FFF2-40B4-BE49-F238E27FC236}">
                <a16:creationId xmlns:a16="http://schemas.microsoft.com/office/drawing/2014/main" id="{0F21BA89-FE5E-5447-8155-E8D5F8F80536}"/>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27" name="Straight Connector 13">
            <a:extLst>
              <a:ext uri="{FF2B5EF4-FFF2-40B4-BE49-F238E27FC236}">
                <a16:creationId xmlns:a16="http://schemas.microsoft.com/office/drawing/2014/main" id="{41742666-8165-ED46-B884-59AE42FAD192}"/>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28" name="Rectangle 2" hidden="1">
            <a:extLst>
              <a:ext uri="{FF2B5EF4-FFF2-40B4-BE49-F238E27FC236}">
                <a16:creationId xmlns:a16="http://schemas.microsoft.com/office/drawing/2014/main" id="{696E08F9-06DE-7D44-87A2-A9BCA207A71B}"/>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9458" name="think-cell Slide" r:id="rId9" imgW="0" imgH="0" progId="">
                  <p:embed/>
                </p:oleObj>
              </mc:Choice>
              <mc:Fallback>
                <p:oleObj name="think-cell Slide" r:id="rId9" imgW="0" imgH="0" progId="">
                  <p:embed/>
                  <p:pic>
                    <p:nvPicPr>
                      <p:cNvPr id="28" name="Rectangle 2" hidden="1">
                        <a:extLst>
                          <a:ext uri="{FF2B5EF4-FFF2-40B4-BE49-F238E27FC236}">
                            <a16:creationId xmlns:a16="http://schemas.microsoft.com/office/drawing/2014/main" id="{696E08F9-06DE-7D44-87A2-A9BCA207A71B}"/>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platzhalter 7"/>
          <p:cNvSpPr>
            <a:spLocks noGrp="1"/>
          </p:cNvSpPr>
          <p:nvPr>
            <p:ph type="body" sz="quarter" idx="12"/>
          </p:nvPr>
        </p:nvSpPr>
        <p:spPr>
          <a:xfrm>
            <a:off x="457200" y="2126400"/>
            <a:ext cx="2386012" cy="246221"/>
          </a:xfrm>
        </p:spPr>
        <p:txBody>
          <a:bodyPr/>
          <a:lstStyle>
            <a:lvl1pPr>
              <a:defRPr sz="1600" b="1"/>
            </a:lvl1pPr>
          </a:lstStyle>
          <a:p>
            <a:pPr lvl="0"/>
            <a:r>
              <a:rPr lang="fr-FR"/>
              <a:t>Cliquez pour modifier les styles du texte du masque</a:t>
            </a:r>
          </a:p>
        </p:txBody>
      </p:sp>
      <p:sp>
        <p:nvSpPr>
          <p:cNvPr id="15" name="Textplatzhalter 7"/>
          <p:cNvSpPr>
            <a:spLocks noGrp="1"/>
          </p:cNvSpPr>
          <p:nvPr>
            <p:ph type="body" sz="quarter" idx="14"/>
          </p:nvPr>
        </p:nvSpPr>
        <p:spPr>
          <a:xfrm>
            <a:off x="457199" y="2492375"/>
            <a:ext cx="2386013" cy="492443"/>
          </a:xfrm>
        </p:spPr>
        <p:txBody>
          <a:bodyPr/>
          <a:lstStyle>
            <a:lvl1pPr>
              <a:defRPr sz="1600"/>
            </a:lvl1pPr>
          </a:lstStyle>
          <a:p>
            <a:pPr lvl="0"/>
            <a:r>
              <a:rPr lang="fr-FR"/>
              <a:t>Cliquez pour modifier les styles du texte du masque</a:t>
            </a:r>
          </a:p>
        </p:txBody>
      </p:sp>
      <p:sp>
        <p:nvSpPr>
          <p:cNvPr id="16" name="Textplatzhalter 7"/>
          <p:cNvSpPr>
            <a:spLocks noGrp="1"/>
          </p:cNvSpPr>
          <p:nvPr>
            <p:ph type="body" sz="quarter" idx="15"/>
          </p:nvPr>
        </p:nvSpPr>
        <p:spPr>
          <a:xfrm>
            <a:off x="2965451" y="2126400"/>
            <a:ext cx="954088" cy="246221"/>
          </a:xfrm>
        </p:spPr>
        <p:txBody>
          <a:bodyPr/>
          <a:lstStyle>
            <a:lvl1pPr>
              <a:defRPr sz="1600" b="1"/>
            </a:lvl1pPr>
          </a:lstStyle>
          <a:p>
            <a:pPr lvl="0"/>
            <a:r>
              <a:rPr lang="fr-FR"/>
              <a:t>Cliquez pour modifier les styles du texte du masque</a:t>
            </a:r>
          </a:p>
        </p:txBody>
      </p:sp>
      <p:sp>
        <p:nvSpPr>
          <p:cNvPr id="17" name="Textplatzhalter 7"/>
          <p:cNvSpPr>
            <a:spLocks noGrp="1"/>
          </p:cNvSpPr>
          <p:nvPr>
            <p:ph type="body" sz="quarter" idx="16"/>
          </p:nvPr>
        </p:nvSpPr>
        <p:spPr>
          <a:xfrm>
            <a:off x="2965450" y="1766400"/>
            <a:ext cx="2320930" cy="246221"/>
          </a:xfrm>
        </p:spPr>
        <p:txBody>
          <a:bodyPr/>
          <a:lstStyle>
            <a:lvl1pPr>
              <a:defRPr sz="1600" b="1"/>
            </a:lvl1pPr>
          </a:lstStyle>
          <a:p>
            <a:pPr lvl="0"/>
            <a:r>
              <a:rPr lang="fr-FR"/>
              <a:t>Cliquez pour modifier les styles du texte du masque</a:t>
            </a:r>
          </a:p>
        </p:txBody>
      </p:sp>
      <p:sp>
        <p:nvSpPr>
          <p:cNvPr id="18" name="Textplatzhalter 7"/>
          <p:cNvSpPr>
            <a:spLocks noGrp="1"/>
          </p:cNvSpPr>
          <p:nvPr>
            <p:ph type="body" sz="quarter" idx="17"/>
          </p:nvPr>
        </p:nvSpPr>
        <p:spPr>
          <a:xfrm>
            <a:off x="3921126" y="2126400"/>
            <a:ext cx="954088" cy="246221"/>
          </a:xfrm>
        </p:spPr>
        <p:txBody>
          <a:bodyPr/>
          <a:lstStyle>
            <a:lvl1pPr>
              <a:defRPr sz="1600" b="1"/>
            </a:lvl1pPr>
          </a:lstStyle>
          <a:p>
            <a:pPr lvl="0"/>
            <a:r>
              <a:rPr lang="fr-FR"/>
              <a:t>Cliquez pour modifier les styles du texte du masque</a:t>
            </a:r>
          </a:p>
        </p:txBody>
      </p:sp>
      <p:sp>
        <p:nvSpPr>
          <p:cNvPr id="20" name="Textplatzhalter 7"/>
          <p:cNvSpPr>
            <a:spLocks noGrp="1"/>
          </p:cNvSpPr>
          <p:nvPr>
            <p:ph type="body" sz="quarter" idx="19"/>
          </p:nvPr>
        </p:nvSpPr>
        <p:spPr>
          <a:xfrm>
            <a:off x="4873626" y="2126400"/>
            <a:ext cx="954088" cy="246221"/>
          </a:xfrm>
        </p:spPr>
        <p:txBody>
          <a:bodyPr/>
          <a:lstStyle>
            <a:lvl1pPr>
              <a:defRPr sz="1600" b="1"/>
            </a:lvl1pPr>
          </a:lstStyle>
          <a:p>
            <a:pPr lvl="0"/>
            <a:r>
              <a:rPr lang="fr-FR"/>
              <a:t>Cliquez pour modifier les styles du texte du masque</a:t>
            </a:r>
          </a:p>
        </p:txBody>
      </p:sp>
      <p:sp>
        <p:nvSpPr>
          <p:cNvPr id="22" name="Textplatzhalter 7"/>
          <p:cNvSpPr>
            <a:spLocks noGrp="1"/>
          </p:cNvSpPr>
          <p:nvPr>
            <p:ph type="body" sz="quarter" idx="21"/>
          </p:nvPr>
        </p:nvSpPr>
        <p:spPr>
          <a:xfrm>
            <a:off x="5832476" y="2126400"/>
            <a:ext cx="954088" cy="246221"/>
          </a:xfrm>
        </p:spPr>
        <p:txBody>
          <a:bodyPr/>
          <a:lstStyle>
            <a:lvl1pPr>
              <a:defRPr sz="1600" b="1"/>
            </a:lvl1pPr>
          </a:lstStyle>
          <a:p>
            <a:pPr lvl="0"/>
            <a:r>
              <a:rPr lang="fr-FR"/>
              <a:t>Cliquez pour modifier les styles du texte du masque</a:t>
            </a:r>
          </a:p>
        </p:txBody>
      </p:sp>
      <p:sp>
        <p:nvSpPr>
          <p:cNvPr id="24" name="Textplatzhalter 7"/>
          <p:cNvSpPr>
            <a:spLocks noGrp="1"/>
          </p:cNvSpPr>
          <p:nvPr>
            <p:ph type="body" sz="quarter" idx="23"/>
          </p:nvPr>
        </p:nvSpPr>
        <p:spPr>
          <a:xfrm>
            <a:off x="6786564" y="2126400"/>
            <a:ext cx="954088" cy="246221"/>
          </a:xfrm>
        </p:spPr>
        <p:txBody>
          <a:bodyPr/>
          <a:lstStyle>
            <a:lvl1pPr>
              <a:defRPr sz="1600" b="1"/>
            </a:lvl1pPr>
          </a:lstStyle>
          <a:p>
            <a:pPr lvl="0"/>
            <a:r>
              <a:rPr lang="fr-FR"/>
              <a:t>Cliquez pour modifier les styles du texte du masque</a:t>
            </a:r>
          </a:p>
        </p:txBody>
      </p:sp>
      <p:sp>
        <p:nvSpPr>
          <p:cNvPr id="25" name="Textplatzhalter 7"/>
          <p:cNvSpPr>
            <a:spLocks noGrp="1"/>
          </p:cNvSpPr>
          <p:nvPr>
            <p:ph type="body" sz="quarter" idx="24"/>
          </p:nvPr>
        </p:nvSpPr>
        <p:spPr>
          <a:xfrm>
            <a:off x="7745412" y="2126400"/>
            <a:ext cx="954088" cy="246221"/>
          </a:xfrm>
        </p:spPr>
        <p:txBody>
          <a:bodyPr/>
          <a:lstStyle>
            <a:lvl1pPr>
              <a:defRPr sz="1600" b="1"/>
            </a:lvl1pPr>
          </a:lstStyle>
          <a:p>
            <a:pPr lvl="0"/>
            <a:r>
              <a:rPr lang="fr-FR"/>
              <a:t>Cliquez pour modifier les styles du texte du masque</a:t>
            </a:r>
          </a:p>
        </p:txBody>
      </p:sp>
      <p:sp>
        <p:nvSpPr>
          <p:cNvPr id="14"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19" name="Textplatzhalter 9"/>
          <p:cNvSpPr>
            <a:spLocks noGrp="1"/>
          </p:cNvSpPr>
          <p:nvPr>
            <p:ph type="body" sz="quarter" idx="13"/>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2822876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graphicFrame>
        <p:nvGraphicFramePr>
          <p:cNvPr id="4" name="Rectangle 10" hidden="1">
            <a:extLst>
              <a:ext uri="{FF2B5EF4-FFF2-40B4-BE49-F238E27FC236}">
                <a16:creationId xmlns:a16="http://schemas.microsoft.com/office/drawing/2014/main" id="{CF26ACFF-E13F-404A-BD36-7E4E39E911EC}"/>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481" name="think-cell Slide" r:id="rId7" imgW="0" imgH="0" progId="">
                  <p:embed/>
                </p:oleObj>
              </mc:Choice>
              <mc:Fallback>
                <p:oleObj name="think-cell Slide" r:id="rId7" imgW="0" imgH="0" progId="">
                  <p:embed/>
                  <p:pic>
                    <p:nvPicPr>
                      <p:cNvPr id="4" name="Rectangle 10" hidden="1">
                        <a:extLst>
                          <a:ext uri="{FF2B5EF4-FFF2-40B4-BE49-F238E27FC236}">
                            <a16:creationId xmlns:a16="http://schemas.microsoft.com/office/drawing/2014/main" id="{CF26ACFF-E13F-404A-BD36-7E4E39E911EC}"/>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8" descr="logo_etat_FR_vers_compacte.jpg">
            <a:extLst>
              <a:ext uri="{FF2B5EF4-FFF2-40B4-BE49-F238E27FC236}">
                <a16:creationId xmlns:a16="http://schemas.microsoft.com/office/drawing/2014/main" id="{3BABB995-3550-2A44-8F75-779BB60D5F07}"/>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a:extLst>
              <a:ext uri="{FF2B5EF4-FFF2-40B4-BE49-F238E27FC236}">
                <a16:creationId xmlns:a16="http://schemas.microsoft.com/office/drawing/2014/main" id="{E34DA3FE-AD5F-EE4D-9760-E6A75D90F17A}"/>
              </a:ext>
            </a:extLst>
          </p:cNvPr>
          <p:cNvCxnSpPr/>
          <p:nvPr>
            <p:custDataLst>
              <p:tags r:id="rId3"/>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Box 10">
            <a:extLst>
              <a:ext uri="{FF2B5EF4-FFF2-40B4-BE49-F238E27FC236}">
                <a16:creationId xmlns:a16="http://schemas.microsoft.com/office/drawing/2014/main" id="{E6A5D47B-695D-D244-BFE5-1F330A413B15}"/>
              </a:ext>
            </a:extLst>
          </p:cNvPr>
          <p:cNvSpPr txBox="1">
            <a:spLocks noChangeArrowheads="1"/>
          </p:cNvSpPr>
          <p:nvPr userDrawn="1">
            <p:custDataLst>
              <p:tags r:id="rId4"/>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Présentation enseignement et soutien / 15 octobre 2014</a:t>
            </a:r>
          </a:p>
        </p:txBody>
      </p:sp>
      <p:sp>
        <p:nvSpPr>
          <p:cNvPr id="9" name="Rectangle 9">
            <a:extLst>
              <a:ext uri="{FF2B5EF4-FFF2-40B4-BE49-F238E27FC236}">
                <a16:creationId xmlns:a16="http://schemas.microsoft.com/office/drawing/2014/main" id="{430FB182-6F52-7F42-907F-0F7B26468932}"/>
              </a:ext>
            </a:extLst>
          </p:cNvPr>
          <p:cNvSpPr txBox="1">
            <a:spLocks noChangeArrowheads="1"/>
          </p:cNvSpPr>
          <p:nvPr userDrawn="1">
            <p:custDataLst>
              <p:tags r:id="rId5"/>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455C3544-338A-4040-A489-61A87FE5540D}" type="slidenum">
              <a:rPr lang="fr-CH" altLang="fr-FR" sz="1000" smtClean="0"/>
              <a:pPr algn="r">
                <a:defRPr/>
              </a:pPr>
              <a:t>‹N°›</a:t>
            </a:fld>
            <a:endParaRPr lang="fr-CH" altLang="fr-FR" sz="100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le 6"/>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192680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spTree>
      <p:nvGrpSpPr>
        <p:cNvPr id="1" name=""/>
        <p:cNvGrpSpPr/>
        <p:nvPr/>
      </p:nvGrpSpPr>
      <p:grpSpPr>
        <a:xfrm>
          <a:off x="0" y="0"/>
          <a:ext cx="0" cy="0"/>
          <a:chOff x="0" y="0"/>
          <a:chExt cx="0" cy="0"/>
        </a:xfrm>
      </p:grpSpPr>
      <p:graphicFrame>
        <p:nvGraphicFramePr>
          <p:cNvPr id="4" name="Rectangle 10" hidden="1">
            <a:extLst>
              <a:ext uri="{FF2B5EF4-FFF2-40B4-BE49-F238E27FC236}">
                <a16:creationId xmlns:a16="http://schemas.microsoft.com/office/drawing/2014/main" id="{A13BB400-B9C5-1C42-8D23-374A4D389B00}"/>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73" name="think-cell Slide" r:id="rId7" imgW="0" imgH="0" progId="">
                  <p:embed/>
                </p:oleObj>
              </mc:Choice>
              <mc:Fallback>
                <p:oleObj name="think-cell Slide" r:id="rId7" imgW="0" imgH="0" progId="">
                  <p:embed/>
                  <p:pic>
                    <p:nvPicPr>
                      <p:cNvPr id="4" name="Rectangle 10" hidden="1">
                        <a:extLst>
                          <a:ext uri="{FF2B5EF4-FFF2-40B4-BE49-F238E27FC236}">
                            <a16:creationId xmlns:a16="http://schemas.microsoft.com/office/drawing/2014/main" id="{A13BB400-B9C5-1C42-8D23-374A4D389B00}"/>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9">
            <a:extLst>
              <a:ext uri="{FF2B5EF4-FFF2-40B4-BE49-F238E27FC236}">
                <a16:creationId xmlns:a16="http://schemas.microsoft.com/office/drawing/2014/main" id="{1A069F83-210E-AC45-817C-BC4FB33838EB}"/>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4A0D68C9-AD3A-A848-890B-278124C7AD99}" type="slidenum">
              <a:rPr lang="fr-CH" altLang="fr-FR" sz="1000" smtClean="0"/>
              <a:pPr algn="r">
                <a:defRPr/>
              </a:pPr>
              <a:t>‹N°›</a:t>
            </a:fld>
            <a:endParaRPr lang="fr-CH" altLang="fr-FR" sz="1000"/>
          </a:p>
        </p:txBody>
      </p:sp>
      <p:pic>
        <p:nvPicPr>
          <p:cNvPr id="6" name="Picture 8" descr="logo_etat_FR_vers_compacte.jpg">
            <a:extLst>
              <a:ext uri="{FF2B5EF4-FFF2-40B4-BE49-F238E27FC236}">
                <a16:creationId xmlns:a16="http://schemas.microsoft.com/office/drawing/2014/main" id="{D917247B-4FF5-224E-AD02-67A3F9469233}"/>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3">
            <a:extLst>
              <a:ext uri="{FF2B5EF4-FFF2-40B4-BE49-F238E27FC236}">
                <a16:creationId xmlns:a16="http://schemas.microsoft.com/office/drawing/2014/main" id="{C9C94CA7-B3D1-3A4C-A73B-8C9DD941AB3D}"/>
              </a:ext>
            </a:extLst>
          </p:cNvPr>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8" name="Rectangle 2" hidden="1">
            <a:extLst>
              <a:ext uri="{FF2B5EF4-FFF2-40B4-BE49-F238E27FC236}">
                <a16:creationId xmlns:a16="http://schemas.microsoft.com/office/drawing/2014/main" id="{0DDB0D53-EF25-0142-926E-1153BD433C37}"/>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74" name="think-cell Slide" r:id="rId9" imgW="0" imgH="0" progId="">
                  <p:embed/>
                </p:oleObj>
              </mc:Choice>
              <mc:Fallback>
                <p:oleObj name="think-cell Slide" r:id="rId9" imgW="0" imgH="0" progId="">
                  <p:embed/>
                  <p:pic>
                    <p:nvPicPr>
                      <p:cNvPr id="8" name="Rectangle 2" hidden="1">
                        <a:extLst>
                          <a:ext uri="{FF2B5EF4-FFF2-40B4-BE49-F238E27FC236}">
                            <a16:creationId xmlns:a16="http://schemas.microsoft.com/office/drawing/2014/main" id="{0DDB0D53-EF25-0142-926E-1153BD433C37}"/>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10">
            <a:extLst>
              <a:ext uri="{FF2B5EF4-FFF2-40B4-BE49-F238E27FC236}">
                <a16:creationId xmlns:a16="http://schemas.microsoft.com/office/drawing/2014/main" id="{AA740E30-6356-7045-8E7E-22508DDB0AC7}"/>
              </a:ext>
            </a:extLst>
          </p:cNvPr>
          <p:cNvSpPr txBox="1">
            <a:spLocks noChangeArrowheads="1"/>
          </p:cNvSpPr>
          <p:nvPr userDrawn="1">
            <p:custDataLst>
              <p:tags r:id="rId5"/>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conseil pédagogique</a:t>
            </a:r>
          </a:p>
        </p:txBody>
      </p:sp>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3" name="Inhaltsplatzhalter 2"/>
          <p:cNvSpPr>
            <a:spLocks noGrp="1"/>
          </p:cNvSpPr>
          <p:nvPr>
            <p:ph idx="1"/>
          </p:nvPr>
        </p:nvSpPr>
        <p:spPr>
          <a:xfrm>
            <a:off x="457200" y="1327200"/>
            <a:ext cx="8242300" cy="1692771"/>
          </a:xfrm>
        </p:spPr>
        <p:txBody>
          <a:bodyPr/>
          <a:lstStyle>
            <a:lvl1pPr marL="358775" indent="-358775">
              <a:spcAft>
                <a:spcPct val="50000"/>
              </a:spcAft>
              <a:buClr>
                <a:schemeClr val="tx1"/>
              </a:buClr>
              <a:buFont typeface="Lucida Grande" pitchFamily="-112" charset="0"/>
              <a:buAutoNum type="arabicPeriod"/>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655269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graphicFrame>
        <p:nvGraphicFramePr>
          <p:cNvPr id="3" name="Rectangle 10" hidden="1">
            <a:extLst>
              <a:ext uri="{FF2B5EF4-FFF2-40B4-BE49-F238E27FC236}">
                <a16:creationId xmlns:a16="http://schemas.microsoft.com/office/drawing/2014/main" id="{55F4A3EA-5DB0-1844-99F2-36D4B0DC579E}"/>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505" name="think-cell Slide" r:id="rId7" imgW="0" imgH="0" progId="">
                  <p:embed/>
                </p:oleObj>
              </mc:Choice>
              <mc:Fallback>
                <p:oleObj name="think-cell Slide" r:id="rId7" imgW="0" imgH="0" progId="">
                  <p:embed/>
                  <p:pic>
                    <p:nvPicPr>
                      <p:cNvPr id="3" name="Rectangle 10" hidden="1">
                        <a:extLst>
                          <a:ext uri="{FF2B5EF4-FFF2-40B4-BE49-F238E27FC236}">
                            <a16:creationId xmlns:a16="http://schemas.microsoft.com/office/drawing/2014/main" id="{55F4A3EA-5DB0-1844-99F2-36D4B0DC579E}"/>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9">
            <a:extLst>
              <a:ext uri="{FF2B5EF4-FFF2-40B4-BE49-F238E27FC236}">
                <a16:creationId xmlns:a16="http://schemas.microsoft.com/office/drawing/2014/main" id="{910D54E9-5499-724A-876B-ED1AB4AE2136}"/>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25BD42B1-77A9-B546-BC32-BDA19BB094D9}" type="slidenum">
              <a:rPr lang="fr-CH" altLang="fr-FR" sz="1000" smtClean="0"/>
              <a:pPr algn="r">
                <a:defRPr/>
              </a:pPr>
              <a:t>‹N°›</a:t>
            </a:fld>
            <a:endParaRPr lang="fr-CH" altLang="fr-FR" sz="1000"/>
          </a:p>
        </p:txBody>
      </p:sp>
      <p:pic>
        <p:nvPicPr>
          <p:cNvPr id="5" name="Picture 8" descr="logo_etat_FR_vers_compacte.jpg">
            <a:extLst>
              <a:ext uri="{FF2B5EF4-FFF2-40B4-BE49-F238E27FC236}">
                <a16:creationId xmlns:a16="http://schemas.microsoft.com/office/drawing/2014/main" id="{B3E0DA00-BB3D-614F-9CB2-5409E5F4CE7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78575"/>
            <a:ext cx="7556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a:extLst>
              <a:ext uri="{FF2B5EF4-FFF2-40B4-BE49-F238E27FC236}">
                <a16:creationId xmlns:a16="http://schemas.microsoft.com/office/drawing/2014/main" id="{A58DF490-F8FF-DA46-9CB3-B2191C408C8C}"/>
              </a:ext>
            </a:extLst>
          </p:cNvPr>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extBox 10">
            <a:extLst>
              <a:ext uri="{FF2B5EF4-FFF2-40B4-BE49-F238E27FC236}">
                <a16:creationId xmlns:a16="http://schemas.microsoft.com/office/drawing/2014/main" id="{C001F9A8-8DDC-D04D-B90E-BEC3752115EB}"/>
              </a:ext>
            </a:extLst>
          </p:cNvPr>
          <p:cNvSpPr txBox="1">
            <a:spLocks noChangeArrowheads="1"/>
          </p:cNvSpPr>
          <p:nvPr userDrawn="1">
            <p:custDataLst>
              <p:tags r:id="rId5"/>
            </p:custDataLst>
          </p:nvPr>
        </p:nvSpPr>
        <p:spPr bwMode="auto">
          <a:xfrm>
            <a:off x="1979613" y="6323013"/>
            <a:ext cx="4032250" cy="3429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pic>
        <p:nvPicPr>
          <p:cNvPr id="8" name="Image 8" descr="Logo_LaBriCo.png">
            <a:extLst>
              <a:ext uri="{FF2B5EF4-FFF2-40B4-BE49-F238E27FC236}">
                <a16:creationId xmlns:a16="http://schemas.microsoft.com/office/drawing/2014/main" id="{96F80654-4227-0645-BA0C-F96E64471B4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084888" y="6134100"/>
            <a:ext cx="229711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endParaRPr lang="fr-CH"/>
          </a:p>
        </p:txBody>
      </p:sp>
    </p:spTree>
    <p:extLst>
      <p:ext uri="{BB962C8B-B14F-4D97-AF65-F5344CB8AC3E}">
        <p14:creationId xmlns:p14="http://schemas.microsoft.com/office/powerpoint/2010/main" val="193614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Inhaltsverzeichnis">
    <p:spTree>
      <p:nvGrpSpPr>
        <p:cNvPr id="1" name=""/>
        <p:cNvGrpSpPr/>
        <p:nvPr/>
      </p:nvGrpSpPr>
      <p:grpSpPr>
        <a:xfrm>
          <a:off x="0" y="0"/>
          <a:ext cx="0" cy="0"/>
          <a:chOff x="0" y="0"/>
          <a:chExt cx="0" cy="0"/>
        </a:xfrm>
      </p:grpSpPr>
      <p:graphicFrame>
        <p:nvGraphicFramePr>
          <p:cNvPr id="4" name="Rectangle 10" hidden="1">
            <a:extLst>
              <a:ext uri="{FF2B5EF4-FFF2-40B4-BE49-F238E27FC236}">
                <a16:creationId xmlns:a16="http://schemas.microsoft.com/office/drawing/2014/main" id="{147FB087-887E-304D-83A0-45D227208416}"/>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2529" name="think-cell Slide" r:id="rId7" imgW="0" imgH="0" progId="">
                  <p:embed/>
                </p:oleObj>
              </mc:Choice>
              <mc:Fallback>
                <p:oleObj name="think-cell Slide" r:id="rId7" imgW="0" imgH="0" progId="">
                  <p:embed/>
                  <p:pic>
                    <p:nvPicPr>
                      <p:cNvPr id="4" name="Rectangle 10" hidden="1">
                        <a:extLst>
                          <a:ext uri="{FF2B5EF4-FFF2-40B4-BE49-F238E27FC236}">
                            <a16:creationId xmlns:a16="http://schemas.microsoft.com/office/drawing/2014/main" id="{147FB087-887E-304D-83A0-45D227208416}"/>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9">
            <a:extLst>
              <a:ext uri="{FF2B5EF4-FFF2-40B4-BE49-F238E27FC236}">
                <a16:creationId xmlns:a16="http://schemas.microsoft.com/office/drawing/2014/main" id="{E52B046A-5DFD-A34B-B150-42A54D233777}"/>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C618D6CD-F79A-B74A-B01A-1CF648690092}" type="slidenum">
              <a:rPr lang="fr-CH" altLang="fr-FR" sz="1000" smtClean="0"/>
              <a:pPr algn="r">
                <a:defRPr/>
              </a:pPr>
              <a:t>‹N°›</a:t>
            </a:fld>
            <a:endParaRPr lang="fr-CH" altLang="fr-FR" sz="1000"/>
          </a:p>
        </p:txBody>
      </p:sp>
      <p:pic>
        <p:nvPicPr>
          <p:cNvPr id="6" name="Picture 8" descr="logo_etat_FR_vers_compacte.jpg">
            <a:extLst>
              <a:ext uri="{FF2B5EF4-FFF2-40B4-BE49-F238E27FC236}">
                <a16:creationId xmlns:a16="http://schemas.microsoft.com/office/drawing/2014/main" id="{344F82BE-B084-A149-B8F6-05C0BB8B1F5F}"/>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a:extLst>
              <a:ext uri="{FF2B5EF4-FFF2-40B4-BE49-F238E27FC236}">
                <a16:creationId xmlns:a16="http://schemas.microsoft.com/office/drawing/2014/main" id="{D377C457-4390-6B43-B4C8-46237E655CFC}"/>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8" name="Straight Connector 13">
            <a:extLst>
              <a:ext uri="{FF2B5EF4-FFF2-40B4-BE49-F238E27FC236}">
                <a16:creationId xmlns:a16="http://schemas.microsoft.com/office/drawing/2014/main" id="{3A4B9CA0-7180-DC45-B9D0-FF99702460E8}"/>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Rectangle 2" hidden="1">
            <a:extLst>
              <a:ext uri="{FF2B5EF4-FFF2-40B4-BE49-F238E27FC236}">
                <a16:creationId xmlns:a16="http://schemas.microsoft.com/office/drawing/2014/main" id="{FBDEDE53-9904-0B4B-9B43-57C16C1F2AF9}"/>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2530" name="think-cell Slide" r:id="rId9" imgW="0" imgH="0" progId="">
                  <p:embed/>
                </p:oleObj>
              </mc:Choice>
              <mc:Fallback>
                <p:oleObj name="think-cell Slide" r:id="rId9" imgW="0" imgH="0" progId="">
                  <p:embed/>
                  <p:pic>
                    <p:nvPicPr>
                      <p:cNvPr id="9" name="Rectangle 2" hidden="1">
                        <a:extLst>
                          <a:ext uri="{FF2B5EF4-FFF2-40B4-BE49-F238E27FC236}">
                            <a16:creationId xmlns:a16="http://schemas.microsoft.com/office/drawing/2014/main" id="{FBDEDE53-9904-0B4B-9B43-57C16C1F2AF9}"/>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3" name="Inhaltsplatzhalter 2"/>
          <p:cNvSpPr>
            <a:spLocks noGrp="1"/>
          </p:cNvSpPr>
          <p:nvPr>
            <p:ph idx="1"/>
          </p:nvPr>
        </p:nvSpPr>
        <p:spPr>
          <a:xfrm>
            <a:off x="457200" y="1327200"/>
            <a:ext cx="8242300" cy="1692771"/>
          </a:xfrm>
        </p:spPr>
        <p:txBody>
          <a:bodyPr/>
          <a:lstStyle>
            <a:lvl1pPr marL="358775" indent="-358775">
              <a:spcAft>
                <a:spcPct val="50000"/>
              </a:spcAft>
              <a:buClr>
                <a:schemeClr val="tx1"/>
              </a:buClr>
              <a:buFont typeface="Lucida Grande" pitchFamily="-112" charset="0"/>
              <a:buAutoNum type="arabicPeriod"/>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411842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Layout zweispaltiger Text mit Fazit">
    <p:spTree>
      <p:nvGrpSpPr>
        <p:cNvPr id="1" name=""/>
        <p:cNvGrpSpPr/>
        <p:nvPr/>
      </p:nvGrpSpPr>
      <p:grpSpPr>
        <a:xfrm>
          <a:off x="0" y="0"/>
          <a:ext cx="0" cy="0"/>
          <a:chOff x="0" y="0"/>
          <a:chExt cx="0" cy="0"/>
        </a:xfrm>
      </p:grpSpPr>
      <p:graphicFrame>
        <p:nvGraphicFramePr>
          <p:cNvPr id="8" name="Rectangle 10" hidden="1">
            <a:extLst>
              <a:ext uri="{FF2B5EF4-FFF2-40B4-BE49-F238E27FC236}">
                <a16:creationId xmlns:a16="http://schemas.microsoft.com/office/drawing/2014/main" id="{C707B913-3DF8-C44B-AFE0-8A4B27E132A2}"/>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3553" name="think-cell Slide" r:id="rId7" imgW="0" imgH="0" progId="">
                  <p:embed/>
                </p:oleObj>
              </mc:Choice>
              <mc:Fallback>
                <p:oleObj name="think-cell Slide" r:id="rId7" imgW="0" imgH="0" progId="">
                  <p:embed/>
                  <p:pic>
                    <p:nvPicPr>
                      <p:cNvPr id="8" name="Rectangle 10" hidden="1">
                        <a:extLst>
                          <a:ext uri="{FF2B5EF4-FFF2-40B4-BE49-F238E27FC236}">
                            <a16:creationId xmlns:a16="http://schemas.microsoft.com/office/drawing/2014/main" id="{C707B913-3DF8-C44B-AFE0-8A4B27E132A2}"/>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9">
            <a:extLst>
              <a:ext uri="{FF2B5EF4-FFF2-40B4-BE49-F238E27FC236}">
                <a16:creationId xmlns:a16="http://schemas.microsoft.com/office/drawing/2014/main" id="{610DE762-3CBB-6B4E-939D-837E975563CC}"/>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CD8D60EC-804F-BE48-BD04-D1B418F42CCE}" type="slidenum">
              <a:rPr lang="fr-CH" altLang="fr-FR" sz="1000" smtClean="0"/>
              <a:pPr algn="r">
                <a:defRPr/>
              </a:pPr>
              <a:t>‹N°›</a:t>
            </a:fld>
            <a:endParaRPr lang="fr-CH" altLang="fr-FR" sz="1000"/>
          </a:p>
        </p:txBody>
      </p:sp>
      <p:pic>
        <p:nvPicPr>
          <p:cNvPr id="10" name="Picture 8" descr="logo_etat_FR_vers_compacte.jpg">
            <a:extLst>
              <a:ext uri="{FF2B5EF4-FFF2-40B4-BE49-F238E27FC236}">
                <a16:creationId xmlns:a16="http://schemas.microsoft.com/office/drawing/2014/main" id="{C0F7F408-D1CB-7441-93FA-9F52C1BF64DC}"/>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48FF908-FB8D-4342-9E43-15026FFF648D}"/>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2" name="Straight Connector 13">
            <a:extLst>
              <a:ext uri="{FF2B5EF4-FFF2-40B4-BE49-F238E27FC236}">
                <a16:creationId xmlns:a16="http://schemas.microsoft.com/office/drawing/2014/main" id="{AB537D9D-0DE7-C146-AA1C-0A161F6AB4B8}"/>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3" name="Rectangle 2" hidden="1">
            <a:extLst>
              <a:ext uri="{FF2B5EF4-FFF2-40B4-BE49-F238E27FC236}">
                <a16:creationId xmlns:a16="http://schemas.microsoft.com/office/drawing/2014/main" id="{D18F10BD-F5EF-264C-80AC-CAFA08EA13DA}"/>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3554" name="think-cell Slide" r:id="rId9" imgW="0" imgH="0" progId="">
                  <p:embed/>
                </p:oleObj>
              </mc:Choice>
              <mc:Fallback>
                <p:oleObj name="think-cell Slide" r:id="rId9" imgW="0" imgH="0" progId="">
                  <p:embed/>
                  <p:pic>
                    <p:nvPicPr>
                      <p:cNvPr id="13" name="Rectangle 2" hidden="1">
                        <a:extLst>
                          <a:ext uri="{FF2B5EF4-FFF2-40B4-BE49-F238E27FC236}">
                            <a16:creationId xmlns:a16="http://schemas.microsoft.com/office/drawing/2014/main" id="{D18F10BD-F5EF-264C-80AC-CAFA08EA13D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951970"/>
          </a:xfrm>
        </p:spPr>
        <p:txBody>
          <a:bodyPr/>
          <a:lstStyle>
            <a:lvl1pPr>
              <a:defRPr baseline="0"/>
            </a:lvl1pPr>
          </a:lstStyle>
          <a:p>
            <a:r>
              <a:rPr lang="fr-FR"/>
              <a:t>Cliquez pour modifier le style du titre</a:t>
            </a:r>
            <a:endParaRPr lang="fr-CH" dirty="0"/>
          </a:p>
        </p:txBody>
      </p:sp>
      <p:sp>
        <p:nvSpPr>
          <p:cNvPr id="25" name="Textplatzhalter 22"/>
          <p:cNvSpPr>
            <a:spLocks noGrp="1"/>
          </p:cNvSpPr>
          <p:nvPr>
            <p:ph type="body" sz="quarter" idx="13"/>
          </p:nvPr>
        </p:nvSpPr>
        <p:spPr>
          <a:xfrm>
            <a:off x="5067299" y="1858223"/>
            <a:ext cx="3632201" cy="307777"/>
          </a:xfrm>
        </p:spPr>
        <p:txBody>
          <a:bodyPr/>
          <a:lstStyle>
            <a:lvl1pPr>
              <a:spcAft>
                <a:spcPts val="0"/>
              </a:spcAft>
              <a:defRPr sz="2000" b="1"/>
            </a:lvl1pPr>
            <a:lvl2pPr>
              <a:defRPr sz="1800" b="1"/>
            </a:lvl2pPr>
            <a:lvl3pPr>
              <a:defRPr sz="1800" b="1"/>
            </a:lvl3pPr>
            <a:lvl4pPr>
              <a:defRPr sz="1800" b="1"/>
            </a:lvl4pPr>
            <a:lvl5pPr>
              <a:defRPr sz="1800" b="1"/>
            </a:lvl5pPr>
          </a:lstStyle>
          <a:p>
            <a:pPr lvl="0"/>
            <a:r>
              <a:rPr lang="fr-FR"/>
              <a:t>Cliquez pour modifier les styles du texte du masque</a:t>
            </a:r>
          </a:p>
        </p:txBody>
      </p:sp>
      <p:sp>
        <p:nvSpPr>
          <p:cNvPr id="32" name="Textplatzhalter 31"/>
          <p:cNvSpPr>
            <a:spLocks noGrp="1"/>
          </p:cNvSpPr>
          <p:nvPr>
            <p:ph type="body" sz="quarter" idx="18"/>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
        <p:nvSpPr>
          <p:cNvPr id="34" name="Textplatzhalter 33"/>
          <p:cNvSpPr>
            <a:spLocks noGrp="1"/>
          </p:cNvSpPr>
          <p:nvPr>
            <p:ph type="body" sz="quarter" idx="19"/>
          </p:nvPr>
        </p:nvSpPr>
        <p:spPr>
          <a:xfrm>
            <a:off x="457200" y="1858223"/>
            <a:ext cx="3632400" cy="307777"/>
          </a:xfrm>
        </p:spPr>
        <p:txBody>
          <a:bodyPr/>
          <a:lstStyle>
            <a:lvl1pPr>
              <a:defRPr b="1"/>
            </a:lvl1pPr>
          </a:lstStyle>
          <a:p>
            <a:pPr lvl="0"/>
            <a:r>
              <a:rPr lang="fr-FR"/>
              <a:t>Cliquez pour modifier les styles du texte du masque</a:t>
            </a:r>
          </a:p>
        </p:txBody>
      </p:sp>
      <p:sp>
        <p:nvSpPr>
          <p:cNvPr id="36" name="Textplatzhalter 35"/>
          <p:cNvSpPr>
            <a:spLocks noGrp="1"/>
          </p:cNvSpPr>
          <p:nvPr>
            <p:ph type="body" sz="quarter" idx="20"/>
          </p:nvPr>
        </p:nvSpPr>
        <p:spPr>
          <a:xfrm>
            <a:off x="457200" y="2221364"/>
            <a:ext cx="3632400" cy="2154436"/>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40" name="Textplatzhalter 39"/>
          <p:cNvSpPr>
            <a:spLocks noGrp="1"/>
          </p:cNvSpPr>
          <p:nvPr>
            <p:ph type="body" sz="quarter" idx="22"/>
          </p:nvPr>
        </p:nvSpPr>
        <p:spPr>
          <a:xfrm>
            <a:off x="5067299" y="2221364"/>
            <a:ext cx="3632201" cy="2154436"/>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Tree>
    <p:extLst>
      <p:ext uri="{BB962C8B-B14F-4D97-AF65-F5344CB8AC3E}">
        <p14:creationId xmlns:p14="http://schemas.microsoft.com/office/powerpoint/2010/main" val="3824955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11" descr="sphere2.png">
            <a:extLst>
              <a:ext uri="{FF2B5EF4-FFF2-40B4-BE49-F238E27FC236}">
                <a16:creationId xmlns:a16="http://schemas.microsoft.com/office/drawing/2014/main" id="{ADEC7E3C-1BA9-F84A-AC08-B9CB38F51A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23325" y="0"/>
            <a:ext cx="32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a:extLst>
              <a:ext uri="{FF2B5EF4-FFF2-40B4-BE49-F238E27FC236}">
                <a16:creationId xmlns:a16="http://schemas.microsoft.com/office/drawing/2014/main" id="{50469AED-7A8A-FF45-AB5F-76285FFF3D96}"/>
              </a:ext>
            </a:extLst>
          </p:cNvPr>
          <p:cNvSpPr txBox="1">
            <a:spLocks noChangeArrowheads="1"/>
          </p:cNvSpPr>
          <p:nvPr userDrawn="1">
            <p:custDataLst>
              <p:tags r:id="rId1"/>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pic>
        <p:nvPicPr>
          <p:cNvPr id="6" name="Picture 7" descr="sphere1.png">
            <a:extLst>
              <a:ext uri="{FF2B5EF4-FFF2-40B4-BE49-F238E27FC236}">
                <a16:creationId xmlns:a16="http://schemas.microsoft.com/office/drawing/2014/main" id="{E21421F5-28C8-CB48-BCB5-142A407BC5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0063" y="0"/>
            <a:ext cx="2293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16" name="Title 15"/>
          <p:cNvSpPr>
            <a:spLocks noGrp="1"/>
          </p:cNvSpPr>
          <p:nvPr>
            <p:ph type="title"/>
          </p:nvPr>
        </p:nvSpPr>
        <p:spPr>
          <a:xfrm>
            <a:off x="2438400" y="1447800"/>
            <a:ext cx="3962400" cy="2133600"/>
          </a:xfrm>
        </p:spPr>
        <p:txBody>
          <a:bodyPr anchor="b"/>
          <a:lstStyle/>
          <a:p>
            <a:r>
              <a:rPr lang="fr-FR"/>
              <a:t>Modifiez le style du titre</a:t>
            </a:r>
            <a:endParaRPr lang="en-US" dirty="0"/>
          </a:p>
        </p:txBody>
      </p:sp>
      <p:sp>
        <p:nvSpPr>
          <p:cNvPr id="7" name="Date Placeholder 12">
            <a:extLst>
              <a:ext uri="{FF2B5EF4-FFF2-40B4-BE49-F238E27FC236}">
                <a16:creationId xmlns:a16="http://schemas.microsoft.com/office/drawing/2014/main" id="{4C591B2D-DDFF-C349-B190-E940572D6BA9}"/>
              </a:ext>
            </a:extLst>
          </p:cNvPr>
          <p:cNvSpPr>
            <a:spLocks noGrp="1"/>
          </p:cNvSpPr>
          <p:nvPr>
            <p:ph type="dt" sz="half" idx="10"/>
          </p:nvPr>
        </p:nvSpPr>
        <p:spPr>
          <a:xfrm>
            <a:off x="3582988" y="6426200"/>
            <a:ext cx="2819400" cy="127000"/>
          </a:xfrm>
        </p:spPr>
        <p:txBody>
          <a:bodyPr/>
          <a:lstStyle>
            <a:lvl1pPr>
              <a:defRPr/>
            </a:lvl1pPr>
          </a:lstStyle>
          <a:p>
            <a:pPr>
              <a:defRPr/>
            </a:pPr>
            <a:fld id="{F12423A2-5A93-6F4B-BD05-29B288E6B7BE}" type="datetime4">
              <a:rPr lang="en-US" altLang="fr-FR"/>
              <a:pPr>
                <a:defRPr/>
              </a:pPr>
              <a:t>February 24, 2021</a:t>
            </a:fld>
            <a:endParaRPr lang="en-US" altLang="fr-FR"/>
          </a:p>
        </p:txBody>
      </p:sp>
      <p:sp>
        <p:nvSpPr>
          <p:cNvPr id="8" name="Slide Number Placeholder 13">
            <a:extLst>
              <a:ext uri="{FF2B5EF4-FFF2-40B4-BE49-F238E27FC236}">
                <a16:creationId xmlns:a16="http://schemas.microsoft.com/office/drawing/2014/main" id="{3166FC5F-77CF-1F42-84B8-4FCD9BDA861E}"/>
              </a:ext>
            </a:extLst>
          </p:cNvPr>
          <p:cNvSpPr>
            <a:spLocks noGrp="1"/>
          </p:cNvSpPr>
          <p:nvPr>
            <p:ph type="sldNum" sz="quarter" idx="11"/>
          </p:nvPr>
        </p:nvSpPr>
        <p:spPr>
          <a:xfrm>
            <a:off x="6415088" y="6400800"/>
            <a:ext cx="457200" cy="152400"/>
          </a:xfrm>
        </p:spPr>
        <p:txBody>
          <a:bodyPr/>
          <a:lstStyle>
            <a:lvl1pPr algn="r">
              <a:defRPr/>
            </a:lvl1pPr>
          </a:lstStyle>
          <a:p>
            <a:pPr>
              <a:defRPr/>
            </a:pPr>
            <a:fld id="{967BEA06-C3E3-164A-B749-551C5B22923A}" type="slidenum">
              <a:rPr lang="en-US" altLang="fr-FR"/>
              <a:pPr>
                <a:defRPr/>
              </a:pPr>
              <a:t>‹N°›</a:t>
            </a:fld>
            <a:endParaRPr lang="en-US" altLang="fr-FR"/>
          </a:p>
        </p:txBody>
      </p:sp>
      <p:sp>
        <p:nvSpPr>
          <p:cNvPr id="9" name="Footer Placeholder 14">
            <a:extLst>
              <a:ext uri="{FF2B5EF4-FFF2-40B4-BE49-F238E27FC236}">
                <a16:creationId xmlns:a16="http://schemas.microsoft.com/office/drawing/2014/main" id="{C28C7E1F-02D4-1D4D-880B-C7BDA6773526}"/>
              </a:ext>
            </a:extLst>
          </p:cNvPr>
          <p:cNvSpPr>
            <a:spLocks noGrp="1"/>
          </p:cNvSpPr>
          <p:nvPr>
            <p:ph type="ftr" sz="quarter" idx="12"/>
          </p:nvPr>
        </p:nvSpPr>
        <p:spPr>
          <a:xfrm>
            <a:off x="3581400" y="6296025"/>
            <a:ext cx="2820988" cy="152400"/>
          </a:xfrm>
        </p:spPr>
        <p:txBody>
          <a:bodyPr/>
          <a:lstStyle>
            <a:lvl1pPr>
              <a:defRPr/>
            </a:lvl1pPr>
          </a:lstStyle>
          <a:p>
            <a:pPr>
              <a:defRPr/>
            </a:pPr>
            <a:endParaRPr lang="en-US"/>
          </a:p>
        </p:txBody>
      </p:sp>
    </p:spTree>
    <p:extLst>
      <p:ext uri="{BB962C8B-B14F-4D97-AF65-F5344CB8AC3E}">
        <p14:creationId xmlns:p14="http://schemas.microsoft.com/office/powerpoint/2010/main" val="4278279094"/>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pic>
        <p:nvPicPr>
          <p:cNvPr id="4" name="Picture 11" descr="sphere2.png">
            <a:extLst>
              <a:ext uri="{FF2B5EF4-FFF2-40B4-BE49-F238E27FC236}">
                <a16:creationId xmlns:a16="http://schemas.microsoft.com/office/drawing/2014/main" id="{AF266CA6-B00C-E446-A16C-18FF69462F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3325" y="0"/>
            <a:ext cx="32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a:extLst>
              <a:ext uri="{FF2B5EF4-FFF2-40B4-BE49-F238E27FC236}">
                <a16:creationId xmlns:a16="http://schemas.microsoft.com/office/drawing/2014/main" id="{87BC5ECD-677E-D54B-BF6C-B5651DFA5605}"/>
              </a:ext>
            </a:extLst>
          </p:cNvPr>
          <p:cNvSpPr txBox="1">
            <a:spLocks noChangeArrowheads="1"/>
          </p:cNvSpPr>
          <p:nvPr userDrawn="1">
            <p:custDataLst>
              <p:tags r:id="rId1"/>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sp>
        <p:nvSpPr>
          <p:cNvPr id="6" name="TextBox 10">
            <a:extLst>
              <a:ext uri="{FF2B5EF4-FFF2-40B4-BE49-F238E27FC236}">
                <a16:creationId xmlns:a16="http://schemas.microsoft.com/office/drawing/2014/main" id="{10E5C99F-715C-3A4A-93AE-F8C95B54637F}"/>
              </a:ext>
            </a:extLst>
          </p:cNvPr>
          <p:cNvSpPr txBox="1">
            <a:spLocks noChangeArrowheads="1"/>
          </p:cNvSpPr>
          <p:nvPr userDrawn="1">
            <p:custDataLst>
              <p:tags r:id="rId2"/>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Présentation enseignement et soutien / 15 octobre 2014</a:t>
            </a:r>
          </a:p>
        </p:txBody>
      </p:sp>
      <p:sp>
        <p:nvSpPr>
          <p:cNvPr id="7" name="Rectangle 9">
            <a:extLst>
              <a:ext uri="{FF2B5EF4-FFF2-40B4-BE49-F238E27FC236}">
                <a16:creationId xmlns:a16="http://schemas.microsoft.com/office/drawing/2014/main" id="{F4E16F0A-FDA5-7847-ABE9-7C88A2A0B0B0}"/>
              </a:ext>
            </a:extLst>
          </p:cNvPr>
          <p:cNvSpPr txBox="1">
            <a:spLocks noChangeArrowheads="1"/>
          </p:cNvSpPr>
          <p:nvPr userDrawn="1">
            <p:custDataLst>
              <p:tags r:id="rId3"/>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B086AA68-E4D0-1648-9B5E-5004B4BEDE19}" type="slidenum">
              <a:rPr lang="fr-CH" altLang="fr-FR" sz="1000" smtClean="0"/>
              <a:pPr algn="r">
                <a:defRPr/>
              </a:pPr>
              <a:t>‹N°›</a:t>
            </a:fld>
            <a:endParaRPr lang="fr-CH" altLang="fr-FR" sz="1000"/>
          </a:p>
        </p:txBody>
      </p:sp>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6" name="Title 15"/>
          <p:cNvSpPr>
            <a:spLocks noGrp="1"/>
          </p:cNvSpPr>
          <p:nvPr>
            <p:ph type="title"/>
          </p:nvPr>
        </p:nvSpPr>
        <p:spPr/>
        <p:txBody>
          <a:bodyPr/>
          <a:lstStyle/>
          <a:p>
            <a:r>
              <a:rPr lang="fr-FR"/>
              <a:t>Modifiez le style du titre</a:t>
            </a:r>
            <a:endParaRPr lang="en-US"/>
          </a:p>
        </p:txBody>
      </p:sp>
      <p:sp>
        <p:nvSpPr>
          <p:cNvPr id="8" name="Date Placeholder 9">
            <a:extLst>
              <a:ext uri="{FF2B5EF4-FFF2-40B4-BE49-F238E27FC236}">
                <a16:creationId xmlns:a16="http://schemas.microsoft.com/office/drawing/2014/main" id="{A1B2802B-333B-CF4E-AB68-90BA213AD2B7}"/>
              </a:ext>
            </a:extLst>
          </p:cNvPr>
          <p:cNvSpPr>
            <a:spLocks noGrp="1"/>
          </p:cNvSpPr>
          <p:nvPr>
            <p:ph type="dt" sz="half" idx="10"/>
          </p:nvPr>
        </p:nvSpPr>
        <p:spPr/>
        <p:txBody>
          <a:bodyPr/>
          <a:lstStyle>
            <a:lvl1pPr>
              <a:defRPr/>
            </a:lvl1pPr>
          </a:lstStyle>
          <a:p>
            <a:pPr>
              <a:defRPr/>
            </a:pPr>
            <a:fld id="{ECA8EF9D-FD0C-F543-8569-516CB93806FA}" type="datetime4">
              <a:rPr lang="en-US" altLang="fr-FR"/>
              <a:pPr>
                <a:defRPr/>
              </a:pPr>
              <a:t>February 24, 2021</a:t>
            </a:fld>
            <a:endParaRPr lang="en-US" altLang="fr-FR"/>
          </a:p>
        </p:txBody>
      </p:sp>
      <p:sp>
        <p:nvSpPr>
          <p:cNvPr id="9" name="Slide Number Placeholder 10">
            <a:extLst>
              <a:ext uri="{FF2B5EF4-FFF2-40B4-BE49-F238E27FC236}">
                <a16:creationId xmlns:a16="http://schemas.microsoft.com/office/drawing/2014/main" id="{B0574E96-740A-2547-AE1B-7A1A189AD8C8}"/>
              </a:ext>
            </a:extLst>
          </p:cNvPr>
          <p:cNvSpPr>
            <a:spLocks noGrp="1"/>
          </p:cNvSpPr>
          <p:nvPr>
            <p:ph type="sldNum" sz="quarter" idx="11"/>
          </p:nvPr>
        </p:nvSpPr>
        <p:spPr/>
        <p:txBody>
          <a:bodyPr/>
          <a:lstStyle>
            <a:lvl1pPr>
              <a:defRPr/>
            </a:lvl1pPr>
          </a:lstStyle>
          <a:p>
            <a:pPr>
              <a:defRPr/>
            </a:pPr>
            <a:fld id="{461154E3-B718-DD4B-B69F-1A478ABE98B9}" type="slidenum">
              <a:rPr lang="en-US" altLang="fr-FR"/>
              <a:pPr>
                <a:defRPr/>
              </a:pPr>
              <a:t>‹N°›</a:t>
            </a:fld>
            <a:endParaRPr lang="en-US" altLang="fr-FR"/>
          </a:p>
        </p:txBody>
      </p:sp>
      <p:sp>
        <p:nvSpPr>
          <p:cNvPr id="10" name="Footer Placeholder 11">
            <a:extLst>
              <a:ext uri="{FF2B5EF4-FFF2-40B4-BE49-F238E27FC236}">
                <a16:creationId xmlns:a16="http://schemas.microsoft.com/office/drawing/2014/main" id="{8F46886C-A484-9242-A817-A51FA23976B9}"/>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76095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4" name="Picture 6" descr="sphere1.png">
            <a:extLst>
              <a:ext uri="{FF2B5EF4-FFF2-40B4-BE49-F238E27FC236}">
                <a16:creationId xmlns:a16="http://schemas.microsoft.com/office/drawing/2014/main" id="{7C057DC7-F5A9-A24B-BF55-15C683C254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2293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4"/>
          <p:cNvSpPr>
            <a:spLocks noGrp="1"/>
          </p:cNvSpPr>
          <p:nvPr>
            <p:ph type="title"/>
          </p:nvPr>
        </p:nvSpPr>
        <p:spPr>
          <a:xfrm>
            <a:off x="457200" y="1828800"/>
            <a:ext cx="3200400" cy="1752600"/>
          </a:xfrm>
        </p:spPr>
        <p:txBody>
          <a:bodyPr anchor="b"/>
          <a:lstStyle/>
          <a:p>
            <a:r>
              <a:rPr lang="fr-FR"/>
              <a:t>Modifiez le style du titre</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fr-FR"/>
              <a:t>Modifiez les styles du texte du masque</a:t>
            </a:r>
          </a:p>
        </p:txBody>
      </p:sp>
      <p:sp>
        <p:nvSpPr>
          <p:cNvPr id="5" name="Date Placeholder 11">
            <a:extLst>
              <a:ext uri="{FF2B5EF4-FFF2-40B4-BE49-F238E27FC236}">
                <a16:creationId xmlns:a16="http://schemas.microsoft.com/office/drawing/2014/main" id="{8789907D-F3E5-D54F-9CF2-9E8D47F7C036}"/>
              </a:ext>
            </a:extLst>
          </p:cNvPr>
          <p:cNvSpPr>
            <a:spLocks noGrp="1"/>
          </p:cNvSpPr>
          <p:nvPr>
            <p:ph type="dt" sz="half" idx="14"/>
          </p:nvPr>
        </p:nvSpPr>
        <p:spPr>
          <a:xfrm>
            <a:off x="839788" y="6426200"/>
            <a:ext cx="2819400" cy="127000"/>
          </a:xfrm>
        </p:spPr>
        <p:txBody>
          <a:bodyPr/>
          <a:lstStyle>
            <a:lvl1pPr>
              <a:defRPr/>
            </a:lvl1pPr>
          </a:lstStyle>
          <a:p>
            <a:pPr>
              <a:defRPr/>
            </a:pPr>
            <a:fld id="{F9916B54-33A1-0D4F-85E5-DF985EF2CEF8}" type="datetime4">
              <a:rPr lang="en-US" altLang="fr-FR"/>
              <a:pPr>
                <a:defRPr/>
              </a:pPr>
              <a:t>February 24, 2021</a:t>
            </a:fld>
            <a:endParaRPr lang="en-US" altLang="fr-FR"/>
          </a:p>
        </p:txBody>
      </p:sp>
      <p:sp>
        <p:nvSpPr>
          <p:cNvPr id="6" name="Slide Number Placeholder 12">
            <a:extLst>
              <a:ext uri="{FF2B5EF4-FFF2-40B4-BE49-F238E27FC236}">
                <a16:creationId xmlns:a16="http://schemas.microsoft.com/office/drawing/2014/main" id="{D7282B86-512A-E34F-8D2E-303285B05EFB}"/>
              </a:ext>
            </a:extLst>
          </p:cNvPr>
          <p:cNvSpPr>
            <a:spLocks noGrp="1"/>
          </p:cNvSpPr>
          <p:nvPr>
            <p:ph type="sldNum" sz="quarter" idx="15"/>
          </p:nvPr>
        </p:nvSpPr>
        <p:spPr>
          <a:xfrm>
            <a:off x="4116388" y="6400800"/>
            <a:ext cx="533400" cy="152400"/>
          </a:xfrm>
        </p:spPr>
        <p:txBody>
          <a:bodyPr/>
          <a:lstStyle>
            <a:lvl1pPr>
              <a:defRPr/>
            </a:lvl1pPr>
          </a:lstStyle>
          <a:p>
            <a:pPr>
              <a:defRPr/>
            </a:pPr>
            <a:fld id="{D943EC13-C562-DA41-A6DD-5DDF6FDA7F21}" type="slidenum">
              <a:rPr lang="en-US" altLang="fr-FR"/>
              <a:pPr>
                <a:defRPr/>
              </a:pPr>
              <a:t>‹N°›</a:t>
            </a:fld>
            <a:endParaRPr lang="en-US" altLang="fr-FR"/>
          </a:p>
        </p:txBody>
      </p:sp>
      <p:sp>
        <p:nvSpPr>
          <p:cNvPr id="7" name="Footer Placeholder 13">
            <a:extLst>
              <a:ext uri="{FF2B5EF4-FFF2-40B4-BE49-F238E27FC236}">
                <a16:creationId xmlns:a16="http://schemas.microsoft.com/office/drawing/2014/main" id="{82D8848D-AEB8-BE47-9083-18CE7B646648}"/>
              </a:ext>
            </a:extLst>
          </p:cNvPr>
          <p:cNvSpPr>
            <a:spLocks noGrp="1"/>
          </p:cNvSpPr>
          <p:nvPr>
            <p:ph type="ftr" sz="quarter" idx="16"/>
          </p:nvPr>
        </p:nvSpPr>
        <p:spPr>
          <a:xfrm>
            <a:off x="838200" y="6296025"/>
            <a:ext cx="2820988" cy="152400"/>
          </a:xfrm>
        </p:spPr>
        <p:txBody>
          <a:bodyPr/>
          <a:lstStyle>
            <a:lvl1pPr>
              <a:defRPr/>
            </a:lvl1pPr>
          </a:lstStyle>
          <a:p>
            <a:pPr>
              <a:defRPr/>
            </a:pPr>
            <a:endParaRPr lang="en-US"/>
          </a:p>
        </p:txBody>
      </p:sp>
    </p:spTree>
    <p:extLst>
      <p:ext uri="{BB962C8B-B14F-4D97-AF65-F5344CB8AC3E}">
        <p14:creationId xmlns:p14="http://schemas.microsoft.com/office/powerpoint/2010/main" val="1708349215"/>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itle 1"/>
          <p:cNvSpPr>
            <a:spLocks noGrp="1"/>
          </p:cNvSpPr>
          <p:nvPr>
            <p:ph type="title"/>
          </p:nvPr>
        </p:nvSpPr>
        <p:spPr>
          <a:xfrm>
            <a:off x="4876800" y="457200"/>
            <a:ext cx="2819400" cy="5714999"/>
          </a:xfrm>
        </p:spPr>
        <p:txBody>
          <a:bodyPr/>
          <a:lstStyle/>
          <a:p>
            <a:r>
              <a:rPr lang="fr-FR"/>
              <a:t>Modifiez le style du titre</a:t>
            </a:r>
            <a:endParaRPr lang="en-US"/>
          </a:p>
        </p:txBody>
      </p:sp>
      <p:sp>
        <p:nvSpPr>
          <p:cNvPr id="5" name="Slide Number Placeholder 7">
            <a:extLst>
              <a:ext uri="{FF2B5EF4-FFF2-40B4-BE49-F238E27FC236}">
                <a16:creationId xmlns:a16="http://schemas.microsoft.com/office/drawing/2014/main" id="{CB12181F-6A4F-744A-98A2-5C12E8DABF75}"/>
              </a:ext>
            </a:extLst>
          </p:cNvPr>
          <p:cNvSpPr>
            <a:spLocks noGrp="1"/>
          </p:cNvSpPr>
          <p:nvPr>
            <p:ph type="sldNum" sz="quarter" idx="10"/>
          </p:nvPr>
        </p:nvSpPr>
        <p:spPr/>
        <p:txBody>
          <a:bodyPr/>
          <a:lstStyle>
            <a:lvl1pPr>
              <a:defRPr/>
            </a:lvl1pPr>
          </a:lstStyle>
          <a:p>
            <a:pPr>
              <a:defRPr/>
            </a:pPr>
            <a:fld id="{745052A9-607B-D84A-B776-89C873D3420B}" type="slidenum">
              <a:rPr lang="en-US" altLang="fr-FR"/>
              <a:pPr>
                <a:defRPr/>
              </a:pPr>
              <a:t>‹N°›</a:t>
            </a:fld>
            <a:endParaRPr lang="en-US" altLang="fr-FR"/>
          </a:p>
        </p:txBody>
      </p:sp>
      <p:sp>
        <p:nvSpPr>
          <p:cNvPr id="6" name="Date Placeholder 8">
            <a:extLst>
              <a:ext uri="{FF2B5EF4-FFF2-40B4-BE49-F238E27FC236}">
                <a16:creationId xmlns:a16="http://schemas.microsoft.com/office/drawing/2014/main" id="{07D9CA36-C49F-4B4C-8F07-E835AB999EF4}"/>
              </a:ext>
            </a:extLst>
          </p:cNvPr>
          <p:cNvSpPr>
            <a:spLocks noGrp="1"/>
          </p:cNvSpPr>
          <p:nvPr>
            <p:ph type="dt" sz="half" idx="11"/>
          </p:nvPr>
        </p:nvSpPr>
        <p:spPr/>
        <p:txBody>
          <a:bodyPr/>
          <a:lstStyle>
            <a:lvl1pPr>
              <a:defRPr/>
            </a:lvl1pPr>
          </a:lstStyle>
          <a:p>
            <a:pPr>
              <a:defRPr/>
            </a:pPr>
            <a:fld id="{5C1C978D-CCED-1947-B23D-10F13F4CAD85}" type="datetime1">
              <a:rPr lang="en-US" altLang="fr-FR"/>
              <a:pPr>
                <a:defRPr/>
              </a:pPr>
              <a:t>2/24/21</a:t>
            </a:fld>
            <a:endParaRPr lang="en-US" altLang="fr-FR"/>
          </a:p>
        </p:txBody>
      </p:sp>
      <p:sp>
        <p:nvSpPr>
          <p:cNvPr id="7" name="Footer Placeholder 9">
            <a:extLst>
              <a:ext uri="{FF2B5EF4-FFF2-40B4-BE49-F238E27FC236}">
                <a16:creationId xmlns:a16="http://schemas.microsoft.com/office/drawing/2014/main" id="{3AC84D0B-20E5-944E-9B94-7AF93EB22BF8}"/>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38783380"/>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itle 1"/>
          <p:cNvSpPr>
            <a:spLocks noGrp="1"/>
          </p:cNvSpPr>
          <p:nvPr>
            <p:ph type="title"/>
          </p:nvPr>
        </p:nvSpPr>
        <p:spPr>
          <a:xfrm>
            <a:off x="4876800" y="457200"/>
            <a:ext cx="2819400" cy="5714999"/>
          </a:xfrm>
        </p:spPr>
        <p:txBody>
          <a:bodyPr/>
          <a:lstStyle/>
          <a:p>
            <a:r>
              <a:rPr lang="fr-FR"/>
              <a:t>Modifiez le style du titre</a:t>
            </a:r>
            <a:endParaRPr lang="en-US"/>
          </a:p>
        </p:txBody>
      </p:sp>
      <p:sp>
        <p:nvSpPr>
          <p:cNvPr id="7" name="Slide Number Placeholder 7">
            <a:extLst>
              <a:ext uri="{FF2B5EF4-FFF2-40B4-BE49-F238E27FC236}">
                <a16:creationId xmlns:a16="http://schemas.microsoft.com/office/drawing/2014/main" id="{41D05BCA-1219-DA48-B73E-A81CFAAE7317}"/>
              </a:ext>
            </a:extLst>
          </p:cNvPr>
          <p:cNvSpPr>
            <a:spLocks noGrp="1"/>
          </p:cNvSpPr>
          <p:nvPr>
            <p:ph type="sldNum" sz="quarter" idx="10"/>
          </p:nvPr>
        </p:nvSpPr>
        <p:spPr/>
        <p:txBody>
          <a:bodyPr/>
          <a:lstStyle>
            <a:lvl1pPr>
              <a:defRPr/>
            </a:lvl1pPr>
          </a:lstStyle>
          <a:p>
            <a:pPr>
              <a:defRPr/>
            </a:pPr>
            <a:fld id="{8A4C0EDB-1016-0144-A5FB-69A42E52E47A}" type="slidenum">
              <a:rPr lang="en-US" altLang="fr-FR"/>
              <a:pPr>
                <a:defRPr/>
              </a:pPr>
              <a:t>‹N°›</a:t>
            </a:fld>
            <a:endParaRPr lang="en-US" altLang="fr-FR"/>
          </a:p>
        </p:txBody>
      </p:sp>
      <p:sp>
        <p:nvSpPr>
          <p:cNvPr id="8" name="Date Placeholder 8">
            <a:extLst>
              <a:ext uri="{FF2B5EF4-FFF2-40B4-BE49-F238E27FC236}">
                <a16:creationId xmlns:a16="http://schemas.microsoft.com/office/drawing/2014/main" id="{295F775D-AF15-7144-9476-3C9A7BDB62C6}"/>
              </a:ext>
            </a:extLst>
          </p:cNvPr>
          <p:cNvSpPr>
            <a:spLocks noGrp="1"/>
          </p:cNvSpPr>
          <p:nvPr>
            <p:ph type="dt" sz="half" idx="11"/>
          </p:nvPr>
        </p:nvSpPr>
        <p:spPr/>
        <p:txBody>
          <a:bodyPr/>
          <a:lstStyle>
            <a:lvl1pPr>
              <a:defRPr/>
            </a:lvl1pPr>
          </a:lstStyle>
          <a:p>
            <a:pPr>
              <a:defRPr/>
            </a:pPr>
            <a:fld id="{E3A2B95F-8DA3-624B-B95B-7BEF6BFF7C36}" type="datetime1">
              <a:rPr lang="en-US" altLang="fr-FR"/>
              <a:pPr>
                <a:defRPr/>
              </a:pPr>
              <a:t>2/24/21</a:t>
            </a:fld>
            <a:endParaRPr lang="en-US" altLang="fr-FR"/>
          </a:p>
        </p:txBody>
      </p:sp>
      <p:sp>
        <p:nvSpPr>
          <p:cNvPr id="9" name="Footer Placeholder 9">
            <a:extLst>
              <a:ext uri="{FF2B5EF4-FFF2-40B4-BE49-F238E27FC236}">
                <a16:creationId xmlns:a16="http://schemas.microsoft.com/office/drawing/2014/main" id="{5CFC2129-1FA4-2E47-8272-80E510CCFC00}"/>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83210379"/>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fr-FR"/>
              <a:t>Modifiez le style du titre</a:t>
            </a:r>
            <a:endParaRPr lang="en-US" dirty="0"/>
          </a:p>
        </p:txBody>
      </p:sp>
      <p:sp>
        <p:nvSpPr>
          <p:cNvPr id="3" name="Slide Number Placeholder 7">
            <a:extLst>
              <a:ext uri="{FF2B5EF4-FFF2-40B4-BE49-F238E27FC236}">
                <a16:creationId xmlns:a16="http://schemas.microsoft.com/office/drawing/2014/main" id="{01525E01-F6A8-9340-825D-8CB9C6CA9106}"/>
              </a:ext>
            </a:extLst>
          </p:cNvPr>
          <p:cNvSpPr>
            <a:spLocks noGrp="1"/>
          </p:cNvSpPr>
          <p:nvPr>
            <p:ph type="sldNum" sz="quarter" idx="10"/>
          </p:nvPr>
        </p:nvSpPr>
        <p:spPr/>
        <p:txBody>
          <a:bodyPr/>
          <a:lstStyle>
            <a:lvl1pPr>
              <a:defRPr/>
            </a:lvl1pPr>
          </a:lstStyle>
          <a:p>
            <a:pPr>
              <a:defRPr/>
            </a:pPr>
            <a:fld id="{398F7091-B336-0946-840A-FAC57F97174D}" type="slidenum">
              <a:rPr lang="en-US" altLang="fr-FR"/>
              <a:pPr>
                <a:defRPr/>
              </a:pPr>
              <a:t>‹N°›</a:t>
            </a:fld>
            <a:endParaRPr lang="en-US" altLang="fr-FR"/>
          </a:p>
        </p:txBody>
      </p:sp>
      <p:sp>
        <p:nvSpPr>
          <p:cNvPr id="4" name="Date Placeholder 8">
            <a:extLst>
              <a:ext uri="{FF2B5EF4-FFF2-40B4-BE49-F238E27FC236}">
                <a16:creationId xmlns:a16="http://schemas.microsoft.com/office/drawing/2014/main" id="{57C4986B-4FF7-DC4C-82EE-7B61F5BC2415}"/>
              </a:ext>
            </a:extLst>
          </p:cNvPr>
          <p:cNvSpPr>
            <a:spLocks noGrp="1"/>
          </p:cNvSpPr>
          <p:nvPr>
            <p:ph type="dt" sz="half" idx="11"/>
          </p:nvPr>
        </p:nvSpPr>
        <p:spPr/>
        <p:txBody>
          <a:bodyPr/>
          <a:lstStyle>
            <a:lvl1pPr>
              <a:defRPr/>
            </a:lvl1pPr>
          </a:lstStyle>
          <a:p>
            <a:pPr>
              <a:defRPr/>
            </a:pPr>
            <a:fld id="{D026F8AD-9378-BA40-9775-D9A9BB89A31A}" type="datetime1">
              <a:rPr lang="en-US" altLang="fr-FR"/>
              <a:pPr>
                <a:defRPr/>
              </a:pPr>
              <a:t>2/24/21</a:t>
            </a:fld>
            <a:endParaRPr lang="en-US" altLang="fr-FR"/>
          </a:p>
        </p:txBody>
      </p:sp>
      <p:sp>
        <p:nvSpPr>
          <p:cNvPr id="5" name="Footer Placeholder 9">
            <a:extLst>
              <a:ext uri="{FF2B5EF4-FFF2-40B4-BE49-F238E27FC236}">
                <a16:creationId xmlns:a16="http://schemas.microsoft.com/office/drawing/2014/main" id="{75491E4B-5FF4-F04D-8D07-919985C2EA08}"/>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94319799"/>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B63E68B-2778-5B4A-9A6B-A671617A0EBF}"/>
              </a:ext>
            </a:extLst>
          </p:cNvPr>
          <p:cNvSpPr>
            <a:spLocks noGrp="1"/>
          </p:cNvSpPr>
          <p:nvPr>
            <p:ph type="sldNum" sz="quarter" idx="10"/>
          </p:nvPr>
        </p:nvSpPr>
        <p:spPr/>
        <p:txBody>
          <a:bodyPr/>
          <a:lstStyle>
            <a:lvl1pPr>
              <a:defRPr/>
            </a:lvl1pPr>
          </a:lstStyle>
          <a:p>
            <a:pPr>
              <a:defRPr/>
            </a:pPr>
            <a:fld id="{53D3A627-80F6-A240-9CB7-0AFC2AFB723E}" type="slidenum">
              <a:rPr lang="en-US" altLang="fr-FR"/>
              <a:pPr>
                <a:defRPr/>
              </a:pPr>
              <a:t>‹N°›</a:t>
            </a:fld>
            <a:endParaRPr lang="en-US" altLang="fr-FR"/>
          </a:p>
        </p:txBody>
      </p:sp>
      <p:sp>
        <p:nvSpPr>
          <p:cNvPr id="3" name="Date Placeholder 8">
            <a:extLst>
              <a:ext uri="{FF2B5EF4-FFF2-40B4-BE49-F238E27FC236}">
                <a16:creationId xmlns:a16="http://schemas.microsoft.com/office/drawing/2014/main" id="{FE36977A-27AF-3945-8814-A6C54A84ACAD}"/>
              </a:ext>
            </a:extLst>
          </p:cNvPr>
          <p:cNvSpPr>
            <a:spLocks noGrp="1"/>
          </p:cNvSpPr>
          <p:nvPr>
            <p:ph type="dt" sz="half" idx="11"/>
          </p:nvPr>
        </p:nvSpPr>
        <p:spPr/>
        <p:txBody>
          <a:bodyPr/>
          <a:lstStyle>
            <a:lvl1pPr>
              <a:defRPr/>
            </a:lvl1pPr>
          </a:lstStyle>
          <a:p>
            <a:pPr>
              <a:defRPr/>
            </a:pPr>
            <a:fld id="{B1F4F828-5ABE-D74A-8CFD-D9F6A25B31EA}" type="datetime1">
              <a:rPr lang="en-US" altLang="fr-FR"/>
              <a:pPr>
                <a:defRPr/>
              </a:pPr>
              <a:t>2/24/21</a:t>
            </a:fld>
            <a:endParaRPr lang="en-US" altLang="fr-FR"/>
          </a:p>
        </p:txBody>
      </p:sp>
      <p:sp>
        <p:nvSpPr>
          <p:cNvPr id="4" name="Footer Placeholder 9">
            <a:extLst>
              <a:ext uri="{FF2B5EF4-FFF2-40B4-BE49-F238E27FC236}">
                <a16:creationId xmlns:a16="http://schemas.microsoft.com/office/drawing/2014/main" id="{5F756DA2-A407-1C40-8AD7-795CC3AEFE77}"/>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44556176"/>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graphicFrame>
        <p:nvGraphicFramePr>
          <p:cNvPr id="2" name="Rectangle 10" hidden="1">
            <a:extLst>
              <a:ext uri="{FF2B5EF4-FFF2-40B4-BE49-F238E27FC236}">
                <a16:creationId xmlns:a16="http://schemas.microsoft.com/office/drawing/2014/main" id="{26869337-DADE-0743-87BB-8FECAEC561D2}"/>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097" name="think-cell Slide" r:id="rId7" imgW="0" imgH="0" progId="">
                  <p:embed/>
                </p:oleObj>
              </mc:Choice>
              <mc:Fallback>
                <p:oleObj name="think-cell Slide" r:id="rId7" imgW="0" imgH="0" progId="">
                  <p:embed/>
                  <p:pic>
                    <p:nvPicPr>
                      <p:cNvPr id="2" name="Rectangle 10" hidden="1">
                        <a:extLst>
                          <a:ext uri="{FF2B5EF4-FFF2-40B4-BE49-F238E27FC236}">
                            <a16:creationId xmlns:a16="http://schemas.microsoft.com/office/drawing/2014/main" id="{26869337-DADE-0743-87BB-8FECAEC561D2}"/>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9">
            <a:extLst>
              <a:ext uri="{FF2B5EF4-FFF2-40B4-BE49-F238E27FC236}">
                <a16:creationId xmlns:a16="http://schemas.microsoft.com/office/drawing/2014/main" id="{B3F6F6D8-E532-2843-890E-40301B494E25}"/>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00EAB083-B8DF-6841-85FE-EA5D6E7ECD6C}" type="slidenum">
              <a:rPr lang="fr-CH" altLang="fr-FR" sz="1000" smtClean="0"/>
              <a:pPr algn="r">
                <a:defRPr/>
              </a:pPr>
              <a:t>‹N°›</a:t>
            </a:fld>
            <a:endParaRPr lang="fr-CH" altLang="fr-FR" sz="1000"/>
          </a:p>
        </p:txBody>
      </p:sp>
      <p:pic>
        <p:nvPicPr>
          <p:cNvPr id="4" name="Picture 8" descr="logo_etat_FR_vers_compacte.jpg">
            <a:extLst>
              <a:ext uri="{FF2B5EF4-FFF2-40B4-BE49-F238E27FC236}">
                <a16:creationId xmlns:a16="http://schemas.microsoft.com/office/drawing/2014/main" id="{F2F644F3-D055-704B-B6BF-E85625ACB8D7}"/>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13">
            <a:extLst>
              <a:ext uri="{FF2B5EF4-FFF2-40B4-BE49-F238E27FC236}">
                <a16:creationId xmlns:a16="http://schemas.microsoft.com/office/drawing/2014/main" id="{B3FFB502-7A2B-3045-8B70-8D0A4F41BEB1}"/>
              </a:ext>
            </a:extLst>
          </p:cNvPr>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6" name="Rectangle 2" hidden="1">
            <a:extLst>
              <a:ext uri="{FF2B5EF4-FFF2-40B4-BE49-F238E27FC236}">
                <a16:creationId xmlns:a16="http://schemas.microsoft.com/office/drawing/2014/main" id="{C5A7BC6D-3C7D-394D-B828-4300B89E5492}"/>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098" name="think-cell Slide" r:id="rId9" imgW="0" imgH="0" progId="">
                  <p:embed/>
                </p:oleObj>
              </mc:Choice>
              <mc:Fallback>
                <p:oleObj name="think-cell Slide" r:id="rId9" imgW="0" imgH="0" progId="">
                  <p:embed/>
                  <p:pic>
                    <p:nvPicPr>
                      <p:cNvPr id="6" name="Rectangle 2" hidden="1">
                        <a:extLst>
                          <a:ext uri="{FF2B5EF4-FFF2-40B4-BE49-F238E27FC236}">
                            <a16:creationId xmlns:a16="http://schemas.microsoft.com/office/drawing/2014/main" id="{C5A7BC6D-3C7D-394D-B828-4300B89E5492}"/>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10">
            <a:extLst>
              <a:ext uri="{FF2B5EF4-FFF2-40B4-BE49-F238E27FC236}">
                <a16:creationId xmlns:a16="http://schemas.microsoft.com/office/drawing/2014/main" id="{CF7A54CD-A757-4144-8241-31E45B3A1E85}"/>
              </a:ext>
            </a:extLst>
          </p:cNvPr>
          <p:cNvSpPr txBox="1">
            <a:spLocks noChangeArrowheads="1"/>
          </p:cNvSpPr>
          <p:nvPr userDrawn="1">
            <p:custDataLst>
              <p:tags r:id="rId5"/>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Présentation enseignement et soutien / 15 octobre 2014</a:t>
            </a:r>
          </a:p>
        </p:txBody>
      </p:sp>
    </p:spTree>
    <p:extLst>
      <p:ext uri="{BB962C8B-B14F-4D97-AF65-F5344CB8AC3E}">
        <p14:creationId xmlns:p14="http://schemas.microsoft.com/office/powerpoint/2010/main" val="3423430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lstStyle>
            <a:lvl1pPr algn="r">
              <a:defRPr sz="2000" b="0">
                <a:effectLst/>
              </a:defRPr>
            </a:lvl1pPr>
          </a:lstStyle>
          <a:p>
            <a:r>
              <a:rPr lang="fr-FR"/>
              <a:t>Modifiez le style du titre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Slide Number Placeholder 7">
            <a:extLst>
              <a:ext uri="{FF2B5EF4-FFF2-40B4-BE49-F238E27FC236}">
                <a16:creationId xmlns:a16="http://schemas.microsoft.com/office/drawing/2014/main" id="{4915D781-BDE0-2248-9806-07D40EA05A14}"/>
              </a:ext>
            </a:extLst>
          </p:cNvPr>
          <p:cNvSpPr>
            <a:spLocks noGrp="1"/>
          </p:cNvSpPr>
          <p:nvPr>
            <p:ph type="sldNum" sz="quarter" idx="10"/>
          </p:nvPr>
        </p:nvSpPr>
        <p:spPr/>
        <p:txBody>
          <a:bodyPr/>
          <a:lstStyle>
            <a:lvl1pPr>
              <a:defRPr/>
            </a:lvl1pPr>
          </a:lstStyle>
          <a:p>
            <a:pPr>
              <a:defRPr/>
            </a:pPr>
            <a:fld id="{DB7EC4D0-5FB5-2449-BD76-A1CE5E530438}" type="slidenum">
              <a:rPr lang="en-US" altLang="fr-FR"/>
              <a:pPr>
                <a:defRPr/>
              </a:pPr>
              <a:t>‹N°›</a:t>
            </a:fld>
            <a:endParaRPr lang="en-US" altLang="fr-FR"/>
          </a:p>
        </p:txBody>
      </p:sp>
      <p:sp>
        <p:nvSpPr>
          <p:cNvPr id="6" name="Date Placeholder 8">
            <a:extLst>
              <a:ext uri="{FF2B5EF4-FFF2-40B4-BE49-F238E27FC236}">
                <a16:creationId xmlns:a16="http://schemas.microsoft.com/office/drawing/2014/main" id="{A6A266F7-90F2-7B43-8A3F-723B5B971D1C}"/>
              </a:ext>
            </a:extLst>
          </p:cNvPr>
          <p:cNvSpPr>
            <a:spLocks noGrp="1"/>
          </p:cNvSpPr>
          <p:nvPr>
            <p:ph type="dt" sz="half" idx="11"/>
          </p:nvPr>
        </p:nvSpPr>
        <p:spPr/>
        <p:txBody>
          <a:bodyPr/>
          <a:lstStyle>
            <a:lvl1pPr>
              <a:defRPr/>
            </a:lvl1pPr>
          </a:lstStyle>
          <a:p>
            <a:pPr>
              <a:defRPr/>
            </a:pPr>
            <a:fld id="{825DEA69-852C-394C-8289-19E52305FBD5}" type="datetime1">
              <a:rPr lang="en-US" altLang="fr-FR"/>
              <a:pPr>
                <a:defRPr/>
              </a:pPr>
              <a:t>2/24/21</a:t>
            </a:fld>
            <a:endParaRPr lang="en-US" altLang="fr-FR"/>
          </a:p>
        </p:txBody>
      </p:sp>
      <p:sp>
        <p:nvSpPr>
          <p:cNvPr id="7" name="Footer Placeholder 9">
            <a:extLst>
              <a:ext uri="{FF2B5EF4-FFF2-40B4-BE49-F238E27FC236}">
                <a16:creationId xmlns:a16="http://schemas.microsoft.com/office/drawing/2014/main" id="{FE5F0A32-4B83-034C-A425-D5F6420250BA}"/>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01913042"/>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a:p>
        </p:txBody>
      </p:sp>
      <p:sp>
        <p:nvSpPr>
          <p:cNvPr id="11" name="Title 1"/>
          <p:cNvSpPr>
            <a:spLocks noGrp="1"/>
          </p:cNvSpPr>
          <p:nvPr>
            <p:ph type="title"/>
          </p:nvPr>
        </p:nvSpPr>
        <p:spPr>
          <a:xfrm>
            <a:off x="5181600" y="1676400"/>
            <a:ext cx="2514600" cy="1875972"/>
          </a:xfrm>
        </p:spPr>
        <p:txBody>
          <a:bodyPr anchor="b"/>
          <a:lstStyle>
            <a:lvl1pPr algn="r">
              <a:defRPr sz="2000" b="0">
                <a:effectLst/>
              </a:defRPr>
            </a:lvl1pPr>
          </a:lstStyle>
          <a:p>
            <a:r>
              <a:rPr lang="fr-FR"/>
              <a:t>Modifiez le style du titre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Slide Number Placeholder 7">
            <a:extLst>
              <a:ext uri="{FF2B5EF4-FFF2-40B4-BE49-F238E27FC236}">
                <a16:creationId xmlns:a16="http://schemas.microsoft.com/office/drawing/2014/main" id="{4867BFE6-E774-B84F-80AC-A0165681AED2}"/>
              </a:ext>
            </a:extLst>
          </p:cNvPr>
          <p:cNvSpPr>
            <a:spLocks noGrp="1"/>
          </p:cNvSpPr>
          <p:nvPr>
            <p:ph type="sldNum" sz="quarter" idx="10"/>
          </p:nvPr>
        </p:nvSpPr>
        <p:spPr/>
        <p:txBody>
          <a:bodyPr/>
          <a:lstStyle>
            <a:lvl1pPr>
              <a:defRPr/>
            </a:lvl1pPr>
          </a:lstStyle>
          <a:p>
            <a:pPr>
              <a:defRPr/>
            </a:pPr>
            <a:fld id="{34B2C9E6-1B29-DD40-A403-83F4FEE1FE6C}" type="slidenum">
              <a:rPr lang="en-US" altLang="fr-FR"/>
              <a:pPr>
                <a:defRPr/>
              </a:pPr>
              <a:t>‹N°›</a:t>
            </a:fld>
            <a:endParaRPr lang="en-US" altLang="fr-FR"/>
          </a:p>
        </p:txBody>
      </p:sp>
      <p:sp>
        <p:nvSpPr>
          <p:cNvPr id="6" name="Date Placeholder 8">
            <a:extLst>
              <a:ext uri="{FF2B5EF4-FFF2-40B4-BE49-F238E27FC236}">
                <a16:creationId xmlns:a16="http://schemas.microsoft.com/office/drawing/2014/main" id="{86C9010D-70E6-0642-A663-2410A566450C}"/>
              </a:ext>
            </a:extLst>
          </p:cNvPr>
          <p:cNvSpPr>
            <a:spLocks noGrp="1"/>
          </p:cNvSpPr>
          <p:nvPr>
            <p:ph type="dt" sz="half" idx="11"/>
          </p:nvPr>
        </p:nvSpPr>
        <p:spPr/>
        <p:txBody>
          <a:bodyPr/>
          <a:lstStyle>
            <a:lvl1pPr>
              <a:defRPr/>
            </a:lvl1pPr>
          </a:lstStyle>
          <a:p>
            <a:pPr>
              <a:defRPr/>
            </a:pPr>
            <a:fld id="{990025FB-F2AC-AE44-AB92-475138BDFC27}" type="datetime1">
              <a:rPr lang="en-US" altLang="fr-FR"/>
              <a:pPr>
                <a:defRPr/>
              </a:pPr>
              <a:t>2/24/21</a:t>
            </a:fld>
            <a:endParaRPr lang="en-US" altLang="fr-FR"/>
          </a:p>
        </p:txBody>
      </p:sp>
      <p:sp>
        <p:nvSpPr>
          <p:cNvPr id="7" name="Footer Placeholder 9">
            <a:extLst>
              <a:ext uri="{FF2B5EF4-FFF2-40B4-BE49-F238E27FC236}">
                <a16:creationId xmlns:a16="http://schemas.microsoft.com/office/drawing/2014/main" id="{85C727DD-BD58-134E-BC8E-4B60468B6409}"/>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71245029"/>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7">
            <a:extLst>
              <a:ext uri="{FF2B5EF4-FFF2-40B4-BE49-F238E27FC236}">
                <a16:creationId xmlns:a16="http://schemas.microsoft.com/office/drawing/2014/main" id="{40500702-B1D3-8C4F-814B-42F2D3D083FA}"/>
              </a:ext>
            </a:extLst>
          </p:cNvPr>
          <p:cNvSpPr>
            <a:spLocks noGrp="1"/>
          </p:cNvSpPr>
          <p:nvPr>
            <p:ph type="sldNum" sz="quarter" idx="10"/>
          </p:nvPr>
        </p:nvSpPr>
        <p:spPr/>
        <p:txBody>
          <a:bodyPr/>
          <a:lstStyle>
            <a:lvl1pPr>
              <a:defRPr/>
            </a:lvl1pPr>
          </a:lstStyle>
          <a:p>
            <a:pPr>
              <a:defRPr/>
            </a:pPr>
            <a:fld id="{63D5FC22-3813-9D42-984E-E9B90DDDB700}" type="slidenum">
              <a:rPr lang="en-US" altLang="fr-FR"/>
              <a:pPr>
                <a:defRPr/>
              </a:pPr>
              <a:t>‹N°›</a:t>
            </a:fld>
            <a:endParaRPr lang="en-US" altLang="fr-FR"/>
          </a:p>
        </p:txBody>
      </p:sp>
      <p:sp>
        <p:nvSpPr>
          <p:cNvPr id="5" name="Date Placeholder 8">
            <a:extLst>
              <a:ext uri="{FF2B5EF4-FFF2-40B4-BE49-F238E27FC236}">
                <a16:creationId xmlns:a16="http://schemas.microsoft.com/office/drawing/2014/main" id="{58413106-564E-3A4A-B9F7-B9654C6080AA}"/>
              </a:ext>
            </a:extLst>
          </p:cNvPr>
          <p:cNvSpPr>
            <a:spLocks noGrp="1"/>
          </p:cNvSpPr>
          <p:nvPr>
            <p:ph type="dt" sz="half" idx="11"/>
          </p:nvPr>
        </p:nvSpPr>
        <p:spPr/>
        <p:txBody>
          <a:bodyPr/>
          <a:lstStyle>
            <a:lvl1pPr>
              <a:defRPr/>
            </a:lvl1pPr>
          </a:lstStyle>
          <a:p>
            <a:pPr>
              <a:defRPr/>
            </a:pPr>
            <a:fld id="{100272A5-92F9-2848-AA2C-6C4B9A40C6D1}" type="datetime1">
              <a:rPr lang="en-US" altLang="fr-FR"/>
              <a:pPr>
                <a:defRPr/>
              </a:pPr>
              <a:t>2/24/21</a:t>
            </a:fld>
            <a:endParaRPr lang="en-US" altLang="fr-FR"/>
          </a:p>
        </p:txBody>
      </p:sp>
      <p:sp>
        <p:nvSpPr>
          <p:cNvPr id="6" name="Footer Placeholder 9">
            <a:extLst>
              <a:ext uri="{FF2B5EF4-FFF2-40B4-BE49-F238E27FC236}">
                <a16:creationId xmlns:a16="http://schemas.microsoft.com/office/drawing/2014/main" id="{F4E24458-F207-584D-B49F-86ECCFC2E1AF}"/>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01585335"/>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7">
            <a:extLst>
              <a:ext uri="{FF2B5EF4-FFF2-40B4-BE49-F238E27FC236}">
                <a16:creationId xmlns:a16="http://schemas.microsoft.com/office/drawing/2014/main" id="{F86E0488-C31F-A643-B36F-F0DAE8020D6F}"/>
              </a:ext>
            </a:extLst>
          </p:cNvPr>
          <p:cNvSpPr>
            <a:spLocks noGrp="1"/>
          </p:cNvSpPr>
          <p:nvPr>
            <p:ph type="sldNum" sz="quarter" idx="10"/>
          </p:nvPr>
        </p:nvSpPr>
        <p:spPr/>
        <p:txBody>
          <a:bodyPr/>
          <a:lstStyle>
            <a:lvl1pPr>
              <a:defRPr/>
            </a:lvl1pPr>
          </a:lstStyle>
          <a:p>
            <a:pPr>
              <a:defRPr/>
            </a:pPr>
            <a:fld id="{1244D4DF-1728-E649-935C-2BAE27018A16}" type="slidenum">
              <a:rPr lang="en-US" altLang="fr-FR"/>
              <a:pPr>
                <a:defRPr/>
              </a:pPr>
              <a:t>‹N°›</a:t>
            </a:fld>
            <a:endParaRPr lang="en-US" altLang="fr-FR"/>
          </a:p>
        </p:txBody>
      </p:sp>
      <p:sp>
        <p:nvSpPr>
          <p:cNvPr id="5" name="Date Placeholder 8">
            <a:extLst>
              <a:ext uri="{FF2B5EF4-FFF2-40B4-BE49-F238E27FC236}">
                <a16:creationId xmlns:a16="http://schemas.microsoft.com/office/drawing/2014/main" id="{F42892C7-8188-1B42-B49A-1A576D340590}"/>
              </a:ext>
            </a:extLst>
          </p:cNvPr>
          <p:cNvSpPr>
            <a:spLocks noGrp="1"/>
          </p:cNvSpPr>
          <p:nvPr>
            <p:ph type="dt" sz="half" idx="11"/>
          </p:nvPr>
        </p:nvSpPr>
        <p:spPr/>
        <p:txBody>
          <a:bodyPr/>
          <a:lstStyle>
            <a:lvl1pPr>
              <a:defRPr/>
            </a:lvl1pPr>
          </a:lstStyle>
          <a:p>
            <a:pPr>
              <a:defRPr/>
            </a:pPr>
            <a:fld id="{1FC65666-4BC7-1A4F-9224-6C2D61C6743F}" type="datetime1">
              <a:rPr lang="en-US" altLang="fr-FR"/>
              <a:pPr>
                <a:defRPr/>
              </a:pPr>
              <a:t>2/24/21</a:t>
            </a:fld>
            <a:endParaRPr lang="en-US" altLang="fr-FR"/>
          </a:p>
        </p:txBody>
      </p:sp>
      <p:sp>
        <p:nvSpPr>
          <p:cNvPr id="6" name="Footer Placeholder 9">
            <a:extLst>
              <a:ext uri="{FF2B5EF4-FFF2-40B4-BE49-F238E27FC236}">
                <a16:creationId xmlns:a16="http://schemas.microsoft.com/office/drawing/2014/main" id="{0DD052CB-7E9D-4240-A277-3733B9DA4A51}"/>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09109519"/>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Inhaltsverzeichnis">
    <p:spTree>
      <p:nvGrpSpPr>
        <p:cNvPr id="1" name=""/>
        <p:cNvGrpSpPr/>
        <p:nvPr/>
      </p:nvGrpSpPr>
      <p:grpSpPr>
        <a:xfrm>
          <a:off x="0" y="0"/>
          <a:ext cx="0" cy="0"/>
          <a:chOff x="0" y="0"/>
          <a:chExt cx="0" cy="0"/>
        </a:xfrm>
      </p:grpSpPr>
      <p:graphicFrame>
        <p:nvGraphicFramePr>
          <p:cNvPr id="4" name="Rectangle 10" hidden="1">
            <a:extLst>
              <a:ext uri="{FF2B5EF4-FFF2-40B4-BE49-F238E27FC236}">
                <a16:creationId xmlns:a16="http://schemas.microsoft.com/office/drawing/2014/main" id="{C46BE278-6AEE-3F4E-A10A-C4EAC048B427}"/>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4577" name="think-cell Slide" r:id="rId7" imgW="0" imgH="0" progId="">
                  <p:embed/>
                </p:oleObj>
              </mc:Choice>
              <mc:Fallback>
                <p:oleObj name="think-cell Slide" r:id="rId7" imgW="0" imgH="0" progId="">
                  <p:embed/>
                  <p:pic>
                    <p:nvPicPr>
                      <p:cNvPr id="4" name="Rectangle 10" hidden="1">
                        <a:extLst>
                          <a:ext uri="{FF2B5EF4-FFF2-40B4-BE49-F238E27FC236}">
                            <a16:creationId xmlns:a16="http://schemas.microsoft.com/office/drawing/2014/main" id="{C46BE278-6AEE-3F4E-A10A-C4EAC048B427}"/>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9">
            <a:extLst>
              <a:ext uri="{FF2B5EF4-FFF2-40B4-BE49-F238E27FC236}">
                <a16:creationId xmlns:a16="http://schemas.microsoft.com/office/drawing/2014/main" id="{A2471C00-696E-1E4B-A105-E4711A4A30C5}"/>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DA178FB7-027E-4E4E-B8DC-2527AC708343}" type="slidenum">
              <a:rPr lang="fr-CH" altLang="fr-FR" sz="1000" smtClean="0"/>
              <a:pPr algn="r">
                <a:defRPr/>
              </a:pPr>
              <a:t>‹N°›</a:t>
            </a:fld>
            <a:endParaRPr lang="fr-CH" altLang="fr-FR" sz="1000"/>
          </a:p>
        </p:txBody>
      </p:sp>
      <p:pic>
        <p:nvPicPr>
          <p:cNvPr id="6" name="Picture 8" descr="logo_etat_FR_vers_compacte.jpg">
            <a:extLst>
              <a:ext uri="{FF2B5EF4-FFF2-40B4-BE49-F238E27FC236}">
                <a16:creationId xmlns:a16="http://schemas.microsoft.com/office/drawing/2014/main" id="{661FD305-D0AA-2E46-93ED-96CDD60823F4}"/>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3">
            <a:extLst>
              <a:ext uri="{FF2B5EF4-FFF2-40B4-BE49-F238E27FC236}">
                <a16:creationId xmlns:a16="http://schemas.microsoft.com/office/drawing/2014/main" id="{EF750CDE-795C-164C-A67E-CB63D4A48574}"/>
              </a:ext>
            </a:extLst>
          </p:cNvPr>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8" name="Rectangle 2" hidden="1">
            <a:extLst>
              <a:ext uri="{FF2B5EF4-FFF2-40B4-BE49-F238E27FC236}">
                <a16:creationId xmlns:a16="http://schemas.microsoft.com/office/drawing/2014/main" id="{70CEEE60-5073-C14B-BC71-2B64590C09FE}"/>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4578" name="think-cell Slide" r:id="rId9" imgW="0" imgH="0" progId="">
                  <p:embed/>
                </p:oleObj>
              </mc:Choice>
              <mc:Fallback>
                <p:oleObj name="think-cell Slide" r:id="rId9" imgW="0" imgH="0" progId="">
                  <p:embed/>
                  <p:pic>
                    <p:nvPicPr>
                      <p:cNvPr id="8" name="Rectangle 2" hidden="1">
                        <a:extLst>
                          <a:ext uri="{FF2B5EF4-FFF2-40B4-BE49-F238E27FC236}">
                            <a16:creationId xmlns:a16="http://schemas.microsoft.com/office/drawing/2014/main" id="{70CEEE60-5073-C14B-BC71-2B64590C09FE}"/>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10">
            <a:extLst>
              <a:ext uri="{FF2B5EF4-FFF2-40B4-BE49-F238E27FC236}">
                <a16:creationId xmlns:a16="http://schemas.microsoft.com/office/drawing/2014/main" id="{FB17D2E0-44AC-5A43-B205-014011921A25}"/>
              </a:ext>
            </a:extLst>
          </p:cNvPr>
          <p:cNvSpPr txBox="1">
            <a:spLocks noChangeArrowheads="1"/>
          </p:cNvSpPr>
          <p:nvPr userDrawn="1">
            <p:custDataLst>
              <p:tags r:id="rId5"/>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conseil pédagogique </a:t>
            </a:r>
          </a:p>
        </p:txBody>
      </p:sp>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3" name="Inhaltsplatzhalter 2"/>
          <p:cNvSpPr>
            <a:spLocks noGrp="1"/>
          </p:cNvSpPr>
          <p:nvPr>
            <p:ph idx="1"/>
          </p:nvPr>
        </p:nvSpPr>
        <p:spPr>
          <a:xfrm>
            <a:off x="457200" y="1327200"/>
            <a:ext cx="8242300" cy="1692771"/>
          </a:xfrm>
        </p:spPr>
        <p:txBody>
          <a:bodyPr/>
          <a:lstStyle>
            <a:lvl1pPr marL="358775" indent="-358775">
              <a:spcAft>
                <a:spcPct val="50000"/>
              </a:spcAft>
              <a:buClr>
                <a:schemeClr val="tx1"/>
              </a:buClr>
              <a:buFont typeface="Lucida Grande" pitchFamily="-112" charset="0"/>
              <a:buAutoNum type="arabicPeriod"/>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425579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Layout Tabelle">
    <p:spTree>
      <p:nvGrpSpPr>
        <p:cNvPr id="1" name=""/>
        <p:cNvGrpSpPr/>
        <p:nvPr/>
      </p:nvGrpSpPr>
      <p:grpSpPr>
        <a:xfrm>
          <a:off x="0" y="0"/>
          <a:ext cx="0" cy="0"/>
          <a:chOff x="0" y="0"/>
          <a:chExt cx="0" cy="0"/>
        </a:xfrm>
      </p:grpSpPr>
      <p:graphicFrame>
        <p:nvGraphicFramePr>
          <p:cNvPr id="24" name="Rectangle 10" hidden="1">
            <a:extLst>
              <a:ext uri="{FF2B5EF4-FFF2-40B4-BE49-F238E27FC236}">
                <a16:creationId xmlns:a16="http://schemas.microsoft.com/office/drawing/2014/main" id="{7422DD77-DE9C-DF4C-B544-2FA4352DD0CB}"/>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5601" name="think-cell Slide" r:id="rId7" imgW="0" imgH="0" progId="">
                  <p:embed/>
                </p:oleObj>
              </mc:Choice>
              <mc:Fallback>
                <p:oleObj name="think-cell Slide" r:id="rId7" imgW="0" imgH="0" progId="">
                  <p:embed/>
                  <p:pic>
                    <p:nvPicPr>
                      <p:cNvPr id="24" name="Rectangle 10" hidden="1">
                        <a:extLst>
                          <a:ext uri="{FF2B5EF4-FFF2-40B4-BE49-F238E27FC236}">
                            <a16:creationId xmlns:a16="http://schemas.microsoft.com/office/drawing/2014/main" id="{7422DD77-DE9C-DF4C-B544-2FA4352DD0CB}"/>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9">
            <a:extLst>
              <a:ext uri="{FF2B5EF4-FFF2-40B4-BE49-F238E27FC236}">
                <a16:creationId xmlns:a16="http://schemas.microsoft.com/office/drawing/2014/main" id="{6A12C501-F506-D444-9648-8E271463EACF}"/>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4244F33E-07F3-5D41-A00F-2202F6A1BE06}" type="slidenum">
              <a:rPr lang="fr-CH" altLang="fr-FR" sz="1000" smtClean="0"/>
              <a:pPr algn="r">
                <a:defRPr/>
              </a:pPr>
              <a:t>‹N°›</a:t>
            </a:fld>
            <a:endParaRPr lang="fr-CH" altLang="fr-FR" sz="1000"/>
          </a:p>
        </p:txBody>
      </p:sp>
      <p:pic>
        <p:nvPicPr>
          <p:cNvPr id="26" name="Picture 8" descr="logo_etat_FR_vers_compacte.jpg">
            <a:extLst>
              <a:ext uri="{FF2B5EF4-FFF2-40B4-BE49-F238E27FC236}">
                <a16:creationId xmlns:a16="http://schemas.microsoft.com/office/drawing/2014/main" id="{2BAA55F0-18C6-F146-AC6C-04EE38F0E926}"/>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0">
            <a:extLst>
              <a:ext uri="{FF2B5EF4-FFF2-40B4-BE49-F238E27FC236}">
                <a16:creationId xmlns:a16="http://schemas.microsoft.com/office/drawing/2014/main" id="{B5143265-6D98-614A-96D9-68459665ED6E}"/>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28" name="Straight Connector 13">
            <a:extLst>
              <a:ext uri="{FF2B5EF4-FFF2-40B4-BE49-F238E27FC236}">
                <a16:creationId xmlns:a16="http://schemas.microsoft.com/office/drawing/2014/main" id="{EAAC35E4-235A-5546-8AC7-EFBD220AE47D}"/>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29" name="Rectangle 2" hidden="1">
            <a:extLst>
              <a:ext uri="{FF2B5EF4-FFF2-40B4-BE49-F238E27FC236}">
                <a16:creationId xmlns:a16="http://schemas.microsoft.com/office/drawing/2014/main" id="{210BB22B-2B4A-4844-9246-75339265731C}"/>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5602" name="think-cell Slide" r:id="rId9" imgW="0" imgH="0" progId="">
                  <p:embed/>
                </p:oleObj>
              </mc:Choice>
              <mc:Fallback>
                <p:oleObj name="think-cell Slide" r:id="rId9" imgW="0" imgH="0" progId="">
                  <p:embed/>
                  <p:pic>
                    <p:nvPicPr>
                      <p:cNvPr id="29" name="Rectangle 2" hidden="1">
                        <a:extLst>
                          <a:ext uri="{FF2B5EF4-FFF2-40B4-BE49-F238E27FC236}">
                            <a16:creationId xmlns:a16="http://schemas.microsoft.com/office/drawing/2014/main" id="{210BB22B-2B4A-4844-9246-75339265731C}"/>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298" cy="951970"/>
          </a:xfrm>
        </p:spPr>
        <p:txBody>
          <a:bodyPr/>
          <a:lstStyle/>
          <a:p>
            <a:r>
              <a:rPr lang="fr-FR"/>
              <a:t>Cliquez pour modifier le style du titre</a:t>
            </a:r>
            <a:endParaRPr lang="fr-CH" dirty="0"/>
          </a:p>
        </p:txBody>
      </p:sp>
      <p:sp>
        <p:nvSpPr>
          <p:cNvPr id="40" name="Textplatzhalter 39"/>
          <p:cNvSpPr>
            <a:spLocks noGrp="1"/>
          </p:cNvSpPr>
          <p:nvPr>
            <p:ph type="body" sz="quarter" idx="12"/>
          </p:nvPr>
        </p:nvSpPr>
        <p:spPr>
          <a:xfrm>
            <a:off x="457200" y="1860000"/>
            <a:ext cx="1600200" cy="307777"/>
          </a:xfrm>
        </p:spPr>
        <p:txBody>
          <a:bodyPr/>
          <a:lstStyle>
            <a:lvl1pPr>
              <a:spcAft>
                <a:spcPts val="600"/>
              </a:spcAft>
              <a:defRPr b="1"/>
            </a:lvl1pPr>
          </a:lstStyle>
          <a:p>
            <a:pPr lvl="0"/>
            <a:r>
              <a:rPr lang="fr-FR"/>
              <a:t>Cliquez pour modifier les styles du texte du masque</a:t>
            </a:r>
          </a:p>
        </p:txBody>
      </p:sp>
      <p:sp>
        <p:nvSpPr>
          <p:cNvPr id="41" name="Textplatzhalter 39"/>
          <p:cNvSpPr>
            <a:spLocks noGrp="1"/>
          </p:cNvSpPr>
          <p:nvPr>
            <p:ph type="body" sz="quarter" idx="13"/>
          </p:nvPr>
        </p:nvSpPr>
        <p:spPr>
          <a:xfrm>
            <a:off x="2268538" y="1860000"/>
            <a:ext cx="1602000" cy="307777"/>
          </a:xfrm>
        </p:spPr>
        <p:txBody>
          <a:bodyPr/>
          <a:lstStyle>
            <a:lvl1pPr>
              <a:spcAft>
                <a:spcPts val="600"/>
              </a:spcAft>
              <a:defRPr b="1"/>
            </a:lvl1pPr>
          </a:lstStyle>
          <a:p>
            <a:pPr lvl="0"/>
            <a:r>
              <a:rPr lang="fr-FR"/>
              <a:t>Cliquez pour modifier les styles du texte du masque</a:t>
            </a:r>
          </a:p>
        </p:txBody>
      </p:sp>
      <p:sp>
        <p:nvSpPr>
          <p:cNvPr id="42" name="Textplatzhalter 39"/>
          <p:cNvSpPr>
            <a:spLocks noGrp="1"/>
          </p:cNvSpPr>
          <p:nvPr>
            <p:ph type="body" sz="quarter" idx="14"/>
          </p:nvPr>
        </p:nvSpPr>
        <p:spPr>
          <a:xfrm>
            <a:off x="4081462" y="1860000"/>
            <a:ext cx="2797175" cy="307777"/>
          </a:xfrm>
        </p:spPr>
        <p:txBody>
          <a:bodyPr/>
          <a:lstStyle>
            <a:lvl1pPr>
              <a:spcAft>
                <a:spcPts val="600"/>
              </a:spcAft>
              <a:defRPr b="1"/>
            </a:lvl1pPr>
          </a:lstStyle>
          <a:p>
            <a:pPr lvl="0"/>
            <a:r>
              <a:rPr lang="fr-FR"/>
              <a:t>Cliquez pour modifier les styles du texte du masque</a:t>
            </a:r>
          </a:p>
        </p:txBody>
      </p:sp>
      <p:sp>
        <p:nvSpPr>
          <p:cNvPr id="44" name="Textplatzhalter 39"/>
          <p:cNvSpPr>
            <a:spLocks noGrp="1"/>
          </p:cNvSpPr>
          <p:nvPr>
            <p:ph type="body" sz="quarter" idx="15"/>
          </p:nvPr>
        </p:nvSpPr>
        <p:spPr>
          <a:xfrm>
            <a:off x="7072312" y="1860000"/>
            <a:ext cx="1627187" cy="307777"/>
          </a:xfrm>
        </p:spPr>
        <p:txBody>
          <a:bodyPr/>
          <a:lstStyle>
            <a:lvl1pPr>
              <a:spcAft>
                <a:spcPts val="600"/>
              </a:spcAft>
              <a:defRPr b="1"/>
            </a:lvl1pPr>
          </a:lstStyle>
          <a:p>
            <a:pPr lvl="0"/>
            <a:r>
              <a:rPr lang="fr-FR"/>
              <a:t>Cliquez pour modifier les styles du texte du masque</a:t>
            </a:r>
          </a:p>
        </p:txBody>
      </p:sp>
      <p:sp>
        <p:nvSpPr>
          <p:cNvPr id="50" name="Textplatzhalter 49"/>
          <p:cNvSpPr>
            <a:spLocks noGrp="1"/>
          </p:cNvSpPr>
          <p:nvPr>
            <p:ph type="body" sz="quarter" idx="16"/>
          </p:nvPr>
        </p:nvSpPr>
        <p:spPr>
          <a:xfrm>
            <a:off x="501649" y="2373323"/>
            <a:ext cx="1601615" cy="1231106"/>
          </a:xfrm>
        </p:spPr>
        <p:txBody>
          <a:bodyPr/>
          <a:lstStyle>
            <a:lvl1pPr>
              <a:spcAft>
                <a:spcPts val="600"/>
              </a:spcAft>
              <a:defRPr/>
            </a:lvl1pPr>
          </a:lstStyle>
          <a:p>
            <a:pPr lvl="0"/>
            <a:r>
              <a:rPr lang="fr-FR"/>
              <a:t>Cliquez pour modifier les styles du texte du masque</a:t>
            </a:r>
          </a:p>
        </p:txBody>
      </p:sp>
      <p:sp>
        <p:nvSpPr>
          <p:cNvPr id="51" name="Textplatzhalter 49"/>
          <p:cNvSpPr>
            <a:spLocks noGrp="1"/>
          </p:cNvSpPr>
          <p:nvPr>
            <p:ph type="body" sz="quarter" idx="17"/>
          </p:nvPr>
        </p:nvSpPr>
        <p:spPr>
          <a:xfrm>
            <a:off x="2268538" y="2373323"/>
            <a:ext cx="1602000" cy="1231106"/>
          </a:xfrm>
        </p:spPr>
        <p:txBody>
          <a:bodyPr/>
          <a:lstStyle>
            <a:lvl1pPr>
              <a:spcAft>
                <a:spcPts val="600"/>
              </a:spcAft>
              <a:defRPr/>
            </a:lvl1pPr>
          </a:lstStyle>
          <a:p>
            <a:pPr lvl="0"/>
            <a:r>
              <a:rPr lang="fr-FR"/>
              <a:t>Cliquez pour modifier les styles du texte du masque</a:t>
            </a:r>
          </a:p>
        </p:txBody>
      </p:sp>
      <p:sp>
        <p:nvSpPr>
          <p:cNvPr id="52" name="Textplatzhalter 49"/>
          <p:cNvSpPr>
            <a:spLocks noGrp="1"/>
          </p:cNvSpPr>
          <p:nvPr>
            <p:ph type="body" sz="quarter" idx="18"/>
          </p:nvPr>
        </p:nvSpPr>
        <p:spPr>
          <a:xfrm>
            <a:off x="4081462" y="2373323"/>
            <a:ext cx="2797175" cy="615553"/>
          </a:xfrm>
        </p:spPr>
        <p:txBody>
          <a:bodyPr/>
          <a:lstStyle>
            <a:lvl1pPr>
              <a:spcAft>
                <a:spcPts val="600"/>
              </a:spcAft>
              <a:defRPr/>
            </a:lvl1pPr>
          </a:lstStyle>
          <a:p>
            <a:pPr lvl="0"/>
            <a:r>
              <a:rPr lang="fr-FR"/>
              <a:t>Cliquez pour modifier les styles du texte du masque</a:t>
            </a:r>
          </a:p>
        </p:txBody>
      </p:sp>
      <p:sp>
        <p:nvSpPr>
          <p:cNvPr id="53" name="Textplatzhalter 49"/>
          <p:cNvSpPr>
            <a:spLocks noGrp="1"/>
          </p:cNvSpPr>
          <p:nvPr>
            <p:ph type="body" sz="quarter" idx="19"/>
          </p:nvPr>
        </p:nvSpPr>
        <p:spPr>
          <a:xfrm>
            <a:off x="7110398" y="237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
        <p:nvSpPr>
          <p:cNvPr id="54" name="Textplatzhalter 49"/>
          <p:cNvSpPr>
            <a:spLocks noGrp="1"/>
          </p:cNvSpPr>
          <p:nvPr>
            <p:ph type="body" sz="quarter" idx="20"/>
          </p:nvPr>
        </p:nvSpPr>
        <p:spPr>
          <a:xfrm>
            <a:off x="499850" y="3093323"/>
            <a:ext cx="1602000" cy="1231106"/>
          </a:xfrm>
        </p:spPr>
        <p:txBody>
          <a:bodyPr/>
          <a:lstStyle>
            <a:lvl1pPr>
              <a:spcAft>
                <a:spcPts val="600"/>
              </a:spcAft>
              <a:defRPr/>
            </a:lvl1pPr>
          </a:lstStyle>
          <a:p>
            <a:pPr lvl="0"/>
            <a:r>
              <a:rPr lang="fr-FR"/>
              <a:t>Cliquez pour modifier les styles du texte du masque</a:t>
            </a:r>
          </a:p>
        </p:txBody>
      </p:sp>
      <p:sp>
        <p:nvSpPr>
          <p:cNvPr id="55" name="Textplatzhalter 49"/>
          <p:cNvSpPr>
            <a:spLocks noGrp="1"/>
          </p:cNvSpPr>
          <p:nvPr>
            <p:ph type="body" sz="quarter" idx="21"/>
          </p:nvPr>
        </p:nvSpPr>
        <p:spPr>
          <a:xfrm>
            <a:off x="2268538" y="3093323"/>
            <a:ext cx="1602000" cy="1231106"/>
          </a:xfrm>
        </p:spPr>
        <p:txBody>
          <a:bodyPr/>
          <a:lstStyle>
            <a:lvl1pPr>
              <a:spcAft>
                <a:spcPts val="600"/>
              </a:spcAft>
              <a:defRPr/>
            </a:lvl1pPr>
          </a:lstStyle>
          <a:p>
            <a:pPr lvl="0"/>
            <a:r>
              <a:rPr lang="fr-FR"/>
              <a:t>Cliquez pour modifier les styles du texte du masque</a:t>
            </a:r>
          </a:p>
        </p:txBody>
      </p:sp>
      <p:sp>
        <p:nvSpPr>
          <p:cNvPr id="56" name="Textplatzhalter 49"/>
          <p:cNvSpPr>
            <a:spLocks noGrp="1"/>
          </p:cNvSpPr>
          <p:nvPr>
            <p:ph type="body" sz="quarter" idx="22"/>
          </p:nvPr>
        </p:nvSpPr>
        <p:spPr>
          <a:xfrm>
            <a:off x="4081462" y="3093323"/>
            <a:ext cx="2797175" cy="615553"/>
          </a:xfrm>
        </p:spPr>
        <p:txBody>
          <a:bodyPr/>
          <a:lstStyle>
            <a:lvl1pPr>
              <a:spcAft>
                <a:spcPts val="600"/>
              </a:spcAft>
              <a:defRPr/>
            </a:lvl1pPr>
          </a:lstStyle>
          <a:p>
            <a:pPr lvl="0"/>
            <a:r>
              <a:rPr lang="fr-FR"/>
              <a:t>Cliquez pour modifier les styles du texte du masque</a:t>
            </a:r>
          </a:p>
        </p:txBody>
      </p:sp>
      <p:sp>
        <p:nvSpPr>
          <p:cNvPr id="57" name="Textplatzhalter 49"/>
          <p:cNvSpPr>
            <a:spLocks noGrp="1"/>
          </p:cNvSpPr>
          <p:nvPr>
            <p:ph type="body" sz="quarter" idx="23"/>
          </p:nvPr>
        </p:nvSpPr>
        <p:spPr>
          <a:xfrm>
            <a:off x="7110398" y="309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
        <p:nvSpPr>
          <p:cNvPr id="58" name="Textplatzhalter 49"/>
          <p:cNvSpPr>
            <a:spLocks noGrp="1"/>
          </p:cNvSpPr>
          <p:nvPr>
            <p:ph type="body" sz="quarter" idx="24"/>
          </p:nvPr>
        </p:nvSpPr>
        <p:spPr>
          <a:xfrm>
            <a:off x="501650" y="3813323"/>
            <a:ext cx="1602000" cy="1231106"/>
          </a:xfrm>
        </p:spPr>
        <p:txBody>
          <a:bodyPr/>
          <a:lstStyle>
            <a:lvl1pPr>
              <a:spcAft>
                <a:spcPts val="600"/>
              </a:spcAft>
              <a:defRPr/>
            </a:lvl1pPr>
          </a:lstStyle>
          <a:p>
            <a:pPr lvl="0"/>
            <a:r>
              <a:rPr lang="fr-FR"/>
              <a:t>Cliquez pour modifier les styles du texte du masque</a:t>
            </a:r>
          </a:p>
        </p:txBody>
      </p:sp>
      <p:sp>
        <p:nvSpPr>
          <p:cNvPr id="59" name="Textplatzhalter 49"/>
          <p:cNvSpPr>
            <a:spLocks noGrp="1"/>
          </p:cNvSpPr>
          <p:nvPr>
            <p:ph type="body" sz="quarter" idx="25"/>
          </p:nvPr>
        </p:nvSpPr>
        <p:spPr>
          <a:xfrm>
            <a:off x="2268538" y="3813323"/>
            <a:ext cx="1602000" cy="1231106"/>
          </a:xfrm>
        </p:spPr>
        <p:txBody>
          <a:bodyPr/>
          <a:lstStyle>
            <a:lvl1pPr>
              <a:spcAft>
                <a:spcPts val="600"/>
              </a:spcAft>
              <a:defRPr/>
            </a:lvl1pPr>
          </a:lstStyle>
          <a:p>
            <a:pPr lvl="0"/>
            <a:r>
              <a:rPr lang="fr-FR"/>
              <a:t>Cliquez pour modifier les styles du texte du masque</a:t>
            </a:r>
          </a:p>
        </p:txBody>
      </p:sp>
      <p:sp>
        <p:nvSpPr>
          <p:cNvPr id="60" name="Textplatzhalter 49"/>
          <p:cNvSpPr>
            <a:spLocks noGrp="1"/>
          </p:cNvSpPr>
          <p:nvPr>
            <p:ph type="body" sz="quarter" idx="26"/>
          </p:nvPr>
        </p:nvSpPr>
        <p:spPr>
          <a:xfrm>
            <a:off x="4081462" y="3813323"/>
            <a:ext cx="2797175" cy="615553"/>
          </a:xfrm>
        </p:spPr>
        <p:txBody>
          <a:bodyPr/>
          <a:lstStyle>
            <a:lvl1pPr>
              <a:spcAft>
                <a:spcPts val="600"/>
              </a:spcAft>
              <a:defRPr/>
            </a:lvl1pPr>
          </a:lstStyle>
          <a:p>
            <a:pPr lvl="0"/>
            <a:r>
              <a:rPr lang="fr-FR"/>
              <a:t>Cliquez pour modifier les styles du texte du masque</a:t>
            </a:r>
          </a:p>
        </p:txBody>
      </p:sp>
      <p:sp>
        <p:nvSpPr>
          <p:cNvPr id="61" name="Textplatzhalter 49"/>
          <p:cNvSpPr>
            <a:spLocks noGrp="1"/>
          </p:cNvSpPr>
          <p:nvPr>
            <p:ph type="body" sz="quarter" idx="27"/>
          </p:nvPr>
        </p:nvSpPr>
        <p:spPr>
          <a:xfrm>
            <a:off x="7110398" y="381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
        <p:nvSpPr>
          <p:cNvPr id="62" name="Textplatzhalter 49"/>
          <p:cNvSpPr>
            <a:spLocks noGrp="1"/>
          </p:cNvSpPr>
          <p:nvPr>
            <p:ph type="body" sz="quarter" idx="28"/>
          </p:nvPr>
        </p:nvSpPr>
        <p:spPr>
          <a:xfrm>
            <a:off x="501649" y="4533323"/>
            <a:ext cx="1601615" cy="1231106"/>
          </a:xfrm>
        </p:spPr>
        <p:txBody>
          <a:bodyPr/>
          <a:lstStyle>
            <a:lvl1pPr>
              <a:spcAft>
                <a:spcPts val="600"/>
              </a:spcAft>
              <a:defRPr/>
            </a:lvl1pPr>
          </a:lstStyle>
          <a:p>
            <a:pPr lvl="0"/>
            <a:r>
              <a:rPr lang="fr-FR"/>
              <a:t>Cliquez pour modifier les styles du texte du masque</a:t>
            </a:r>
          </a:p>
        </p:txBody>
      </p:sp>
      <p:sp>
        <p:nvSpPr>
          <p:cNvPr id="63" name="Textplatzhalter 49"/>
          <p:cNvSpPr>
            <a:spLocks noGrp="1"/>
          </p:cNvSpPr>
          <p:nvPr>
            <p:ph type="body" sz="quarter" idx="29"/>
          </p:nvPr>
        </p:nvSpPr>
        <p:spPr>
          <a:xfrm>
            <a:off x="2268538" y="4533323"/>
            <a:ext cx="1602000" cy="1231106"/>
          </a:xfrm>
        </p:spPr>
        <p:txBody>
          <a:bodyPr/>
          <a:lstStyle>
            <a:lvl1pPr>
              <a:spcAft>
                <a:spcPts val="600"/>
              </a:spcAft>
              <a:defRPr/>
            </a:lvl1pPr>
          </a:lstStyle>
          <a:p>
            <a:pPr lvl="0"/>
            <a:r>
              <a:rPr lang="fr-FR"/>
              <a:t>Cliquez pour modifier les styles du texte du masque</a:t>
            </a:r>
          </a:p>
        </p:txBody>
      </p:sp>
      <p:sp>
        <p:nvSpPr>
          <p:cNvPr id="64" name="Textplatzhalter 49"/>
          <p:cNvSpPr>
            <a:spLocks noGrp="1"/>
          </p:cNvSpPr>
          <p:nvPr>
            <p:ph type="body" sz="quarter" idx="30"/>
          </p:nvPr>
        </p:nvSpPr>
        <p:spPr>
          <a:xfrm>
            <a:off x="4081462" y="4533323"/>
            <a:ext cx="2797175" cy="615553"/>
          </a:xfrm>
        </p:spPr>
        <p:txBody>
          <a:bodyPr/>
          <a:lstStyle>
            <a:lvl1pPr>
              <a:spcAft>
                <a:spcPts val="600"/>
              </a:spcAft>
              <a:defRPr/>
            </a:lvl1pPr>
          </a:lstStyle>
          <a:p>
            <a:pPr lvl="0"/>
            <a:r>
              <a:rPr lang="fr-FR"/>
              <a:t>Cliquez pour modifier les styles du texte du masque</a:t>
            </a:r>
          </a:p>
        </p:txBody>
      </p:sp>
      <p:sp>
        <p:nvSpPr>
          <p:cNvPr id="69" name="Textplatzhalter 68"/>
          <p:cNvSpPr>
            <a:spLocks noGrp="1"/>
          </p:cNvSpPr>
          <p:nvPr>
            <p:ph type="body" sz="quarter" idx="32"/>
          </p:nvPr>
        </p:nvSpPr>
        <p:spPr>
          <a:xfrm>
            <a:off x="457199" y="1327200"/>
            <a:ext cx="8242299" cy="369332"/>
          </a:xfrm>
          <a:noFill/>
          <a:ln w="9525">
            <a:noFill/>
            <a:miter lim="800000"/>
            <a:headEnd/>
            <a:tailEnd/>
          </a:ln>
        </p:spPr>
        <p:txBody>
          <a:bodyPr/>
          <a:lstStyle>
            <a:lvl1pPr>
              <a:defRPr lang="en-US" sz="2400" b="1" kern="1200" dirty="0" smtClean="0">
                <a:solidFill>
                  <a:schemeClr val="tx2"/>
                </a:solidFill>
                <a:latin typeface="Arial" charset="0"/>
                <a:ea typeface="ＭＳ Ｐゴシック" pitchFamily="-112" charset="-128"/>
                <a:cs typeface="+mn-cs"/>
              </a:defRPr>
            </a:lvl1pPr>
          </a:lstStyle>
          <a:p>
            <a:pPr lvl="0"/>
            <a:r>
              <a:rPr lang="fr-FR"/>
              <a:t>Cliquez pour modifier les styles du texte du masque</a:t>
            </a:r>
          </a:p>
        </p:txBody>
      </p:sp>
      <p:sp>
        <p:nvSpPr>
          <p:cNvPr id="71" name="Textplatzhalter 70"/>
          <p:cNvSpPr>
            <a:spLocks noGrp="1"/>
          </p:cNvSpPr>
          <p:nvPr>
            <p:ph type="body" sz="quarter" idx="33"/>
          </p:nvPr>
        </p:nvSpPr>
        <p:spPr>
          <a:xfrm>
            <a:off x="7110398" y="453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Tree>
    <p:extLst>
      <p:ext uri="{BB962C8B-B14F-4D97-AF65-F5344CB8AC3E}">
        <p14:creationId xmlns:p14="http://schemas.microsoft.com/office/powerpoint/2010/main" val="3654531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fld id="{F12423A2-5A93-6F4B-BD05-29B288E6B7BE}" type="datetime4">
              <a:rPr lang="en-US" altLang="fr-FR" smtClean="0"/>
              <a:pPr>
                <a:defRPr/>
              </a:pPr>
              <a:t>February 24, 2021</a:t>
            </a:fld>
            <a:endParaRPr lang="en-US" altLang="fr-F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7BEA06-C3E3-164A-B749-551C5B22923A}" type="slidenum">
              <a:rPr lang="en-US" altLang="fr-FR" smtClean="0"/>
              <a:pPr>
                <a:defRPr/>
              </a:pPr>
              <a:t>‹N°›</a:t>
            </a:fld>
            <a:endParaRPr lang="en-US" altLang="fr-FR"/>
          </a:p>
        </p:txBody>
      </p:sp>
      <p:sp>
        <p:nvSpPr>
          <p:cNvPr id="7" name="TextBox 10">
            <a:extLst>
              <a:ext uri="{FF2B5EF4-FFF2-40B4-BE49-F238E27FC236}">
                <a16:creationId xmlns:a16="http://schemas.microsoft.com/office/drawing/2014/main" id="{E566B448-0945-A84C-A289-92BD561197BB}"/>
              </a:ext>
            </a:extLst>
          </p:cNvPr>
          <p:cNvSpPr txBox="1">
            <a:spLocks noChangeArrowheads="1"/>
          </p:cNvSpPr>
          <p:nvPr userDrawn="1">
            <p:custDataLst>
              <p:tags r:id="rId1"/>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spTree>
    <p:extLst>
      <p:ext uri="{BB962C8B-B14F-4D97-AF65-F5344CB8AC3E}">
        <p14:creationId xmlns:p14="http://schemas.microsoft.com/office/powerpoint/2010/main" val="93298027"/>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ECA8EF9D-FD0C-F543-8569-516CB93806FA}" type="datetime4">
              <a:rPr lang="en-US" altLang="fr-FR" smtClean="0"/>
              <a:pPr>
                <a:defRPr/>
              </a:pPr>
              <a:t>February 24, 2021</a:t>
            </a:fld>
            <a:endParaRPr lang="en-US" altLang="fr-F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1154E3-B718-DD4B-B69F-1A478ABE98B9}" type="slidenum">
              <a:rPr lang="en-US" altLang="fr-FR" smtClean="0"/>
              <a:pPr>
                <a:defRPr/>
              </a:pPr>
              <a:t>‹N°›</a:t>
            </a:fld>
            <a:endParaRPr lang="en-US" altLang="fr-FR"/>
          </a:p>
        </p:txBody>
      </p:sp>
      <p:sp>
        <p:nvSpPr>
          <p:cNvPr id="7" name="TextBox 10">
            <a:extLst>
              <a:ext uri="{FF2B5EF4-FFF2-40B4-BE49-F238E27FC236}">
                <a16:creationId xmlns:a16="http://schemas.microsoft.com/office/drawing/2014/main" id="{AFF27999-0BB0-F843-8E7D-33E20316EAFD}"/>
              </a:ext>
            </a:extLst>
          </p:cNvPr>
          <p:cNvSpPr txBox="1">
            <a:spLocks noChangeArrowheads="1"/>
          </p:cNvSpPr>
          <p:nvPr userDrawn="1">
            <p:custDataLst>
              <p:tags r:id="rId1"/>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sp>
        <p:nvSpPr>
          <p:cNvPr id="8" name="TextBox 10">
            <a:extLst>
              <a:ext uri="{FF2B5EF4-FFF2-40B4-BE49-F238E27FC236}">
                <a16:creationId xmlns:a16="http://schemas.microsoft.com/office/drawing/2014/main" id="{1E2EE78D-6D35-F842-945F-113B6FDCFB6D}"/>
              </a:ext>
            </a:extLst>
          </p:cNvPr>
          <p:cNvSpPr txBox="1">
            <a:spLocks noChangeArrowheads="1"/>
          </p:cNvSpPr>
          <p:nvPr userDrawn="1">
            <p:custDataLst>
              <p:tags r:id="rId2"/>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Présentation enseignement et soutien / 15 octobre 2014</a:t>
            </a:r>
          </a:p>
        </p:txBody>
      </p:sp>
      <p:sp>
        <p:nvSpPr>
          <p:cNvPr id="9" name="Rectangle 9">
            <a:extLst>
              <a:ext uri="{FF2B5EF4-FFF2-40B4-BE49-F238E27FC236}">
                <a16:creationId xmlns:a16="http://schemas.microsoft.com/office/drawing/2014/main" id="{F7C2ECDC-E63F-084A-936B-B0C60B499AB5}"/>
              </a:ext>
            </a:extLst>
          </p:cNvPr>
          <p:cNvSpPr txBox="1">
            <a:spLocks noChangeArrowheads="1"/>
          </p:cNvSpPr>
          <p:nvPr userDrawn="1">
            <p:custDataLst>
              <p:tags r:id="rId3"/>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B086AA68-E4D0-1648-9B5E-5004B4BEDE19}" type="slidenum">
              <a:rPr lang="fr-CH" altLang="fr-FR" sz="1000" smtClean="0"/>
              <a:pPr algn="r">
                <a:defRPr/>
              </a:pPr>
              <a:t>‹N°›</a:t>
            </a:fld>
            <a:endParaRPr lang="fr-CH" altLang="fr-FR" sz="1000"/>
          </a:p>
        </p:txBody>
      </p:sp>
    </p:spTree>
    <p:extLst>
      <p:ext uri="{BB962C8B-B14F-4D97-AF65-F5344CB8AC3E}">
        <p14:creationId xmlns:p14="http://schemas.microsoft.com/office/powerpoint/2010/main" val="3737598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fld id="{4EBA7FE5-B5B8-E54E-8392-80C36DD29377}" type="datetime1">
              <a:rPr lang="en-US" altLang="fr-FR" smtClean="0"/>
              <a:pPr>
                <a:defRPr/>
              </a:pPr>
              <a:t>2/24/21</a:t>
            </a:fld>
            <a:endParaRPr lang="en-US" altLang="fr-F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110030-A525-6C49-B898-B6491E1AB3C5}" type="slidenum">
              <a:rPr lang="en-US" altLang="fr-FR" smtClean="0"/>
              <a:pPr>
                <a:defRPr/>
              </a:pPr>
              <a:t>‹N°›</a:t>
            </a:fld>
            <a:endParaRPr lang="en-US" altLang="fr-FR"/>
          </a:p>
        </p:txBody>
      </p:sp>
    </p:spTree>
    <p:extLst>
      <p:ext uri="{BB962C8B-B14F-4D97-AF65-F5344CB8AC3E}">
        <p14:creationId xmlns:p14="http://schemas.microsoft.com/office/powerpoint/2010/main" val="1266505203"/>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fld id="{5C1C978D-CCED-1947-B23D-10F13F4CAD85}" type="datetime1">
              <a:rPr lang="en-US" altLang="fr-FR" smtClean="0"/>
              <a:pPr>
                <a:defRPr/>
              </a:pPr>
              <a:t>2/24/21</a:t>
            </a:fld>
            <a:endParaRPr lang="en-US" altLang="fr-F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45052A9-607B-D84A-B776-89C873D3420B}" type="slidenum">
              <a:rPr lang="en-US" altLang="fr-FR" smtClean="0"/>
              <a:pPr>
                <a:defRPr/>
              </a:pPr>
              <a:t>‹N°›</a:t>
            </a:fld>
            <a:endParaRPr lang="en-US" altLang="fr-FR"/>
          </a:p>
        </p:txBody>
      </p:sp>
    </p:spTree>
    <p:extLst>
      <p:ext uri="{BB962C8B-B14F-4D97-AF65-F5344CB8AC3E}">
        <p14:creationId xmlns:p14="http://schemas.microsoft.com/office/powerpoint/2010/main" val="73959649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graphicFrame>
        <p:nvGraphicFramePr>
          <p:cNvPr id="5" name="Rectangle 10" hidden="1">
            <a:extLst>
              <a:ext uri="{FF2B5EF4-FFF2-40B4-BE49-F238E27FC236}">
                <a16:creationId xmlns:a16="http://schemas.microsoft.com/office/drawing/2014/main" id="{5B34B9B1-286B-AD43-A351-85DBF95804A0}"/>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21" name="think-cell Slide" r:id="rId7" imgW="0" imgH="0" progId="">
                  <p:embed/>
                </p:oleObj>
              </mc:Choice>
              <mc:Fallback>
                <p:oleObj name="think-cell Slide" r:id="rId7" imgW="0" imgH="0" progId="">
                  <p:embed/>
                  <p:pic>
                    <p:nvPicPr>
                      <p:cNvPr id="5" name="Rectangle 10" hidden="1">
                        <a:extLst>
                          <a:ext uri="{FF2B5EF4-FFF2-40B4-BE49-F238E27FC236}">
                            <a16:creationId xmlns:a16="http://schemas.microsoft.com/office/drawing/2014/main" id="{5B34B9B1-286B-AD43-A351-85DBF95804A0}"/>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9">
            <a:extLst>
              <a:ext uri="{FF2B5EF4-FFF2-40B4-BE49-F238E27FC236}">
                <a16:creationId xmlns:a16="http://schemas.microsoft.com/office/drawing/2014/main" id="{3EFF3A7E-34AF-CB4C-84FD-04EEF822B049}"/>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0E29EEE1-693C-B94F-B759-EFBC6A4A41CC}" type="slidenum">
              <a:rPr lang="fr-CH" altLang="fr-FR" sz="1000" smtClean="0"/>
              <a:pPr algn="r">
                <a:defRPr/>
              </a:pPr>
              <a:t>‹N°›</a:t>
            </a:fld>
            <a:endParaRPr lang="fr-CH" altLang="fr-FR" sz="1000"/>
          </a:p>
        </p:txBody>
      </p:sp>
      <p:pic>
        <p:nvPicPr>
          <p:cNvPr id="9" name="Picture 8" descr="logo_etat_FR_vers_compacte.jpg">
            <a:extLst>
              <a:ext uri="{FF2B5EF4-FFF2-40B4-BE49-F238E27FC236}">
                <a16:creationId xmlns:a16="http://schemas.microsoft.com/office/drawing/2014/main" id="{57FF86F4-99FC-494A-BD8D-D1B1A70E91FE}"/>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a:extLst>
              <a:ext uri="{FF2B5EF4-FFF2-40B4-BE49-F238E27FC236}">
                <a16:creationId xmlns:a16="http://schemas.microsoft.com/office/drawing/2014/main" id="{0E5CE35D-C5D1-504E-83D1-9A8C360D03B5}"/>
              </a:ext>
            </a:extLst>
          </p:cNvPr>
          <p:cNvSpPr txBox="1">
            <a:spLocks noChangeArrowheads="1"/>
          </p:cNvSpPr>
          <p:nvPr>
            <p:custDataLst>
              <p:tags r:id="rId4"/>
            </p:custDataLst>
          </p:nvPr>
        </p:nvSpPr>
        <p:spPr bwMode="auto">
          <a:xfrm>
            <a:off x="2124075" y="6310313"/>
            <a:ext cx="4800600" cy="358775"/>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Présentation enseignement et soutien / 15 octobre 2014</a:t>
            </a:r>
          </a:p>
        </p:txBody>
      </p:sp>
      <p:cxnSp>
        <p:nvCxnSpPr>
          <p:cNvPr id="11" name="Straight Connector 13">
            <a:extLst>
              <a:ext uri="{FF2B5EF4-FFF2-40B4-BE49-F238E27FC236}">
                <a16:creationId xmlns:a16="http://schemas.microsoft.com/office/drawing/2014/main" id="{B7728F67-2C65-334F-8693-329929F2B9D7}"/>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Rectangle 2" hidden="1">
            <a:extLst>
              <a:ext uri="{FF2B5EF4-FFF2-40B4-BE49-F238E27FC236}">
                <a16:creationId xmlns:a16="http://schemas.microsoft.com/office/drawing/2014/main" id="{1355BB88-8804-2C42-89C7-2F3ED18D7651}"/>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22" name="think-cell Slide" r:id="rId9" imgW="0" imgH="0" progId="">
                  <p:embed/>
                </p:oleObj>
              </mc:Choice>
              <mc:Fallback>
                <p:oleObj name="think-cell Slide" r:id="rId9" imgW="0" imgH="0" progId="">
                  <p:embed/>
                  <p:pic>
                    <p:nvPicPr>
                      <p:cNvPr id="12" name="Rectangle 2" hidden="1">
                        <a:extLst>
                          <a:ext uri="{FF2B5EF4-FFF2-40B4-BE49-F238E27FC236}">
                            <a16:creationId xmlns:a16="http://schemas.microsoft.com/office/drawing/2014/main" id="{1355BB88-8804-2C42-89C7-2F3ED18D7651}"/>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8" name="Textplatzhalter 7"/>
          <p:cNvSpPr>
            <a:spLocks noGrp="1"/>
          </p:cNvSpPr>
          <p:nvPr>
            <p:ph type="body" sz="quarter" idx="12"/>
          </p:nvPr>
        </p:nvSpPr>
        <p:spPr>
          <a:xfrm>
            <a:off x="457200" y="1767141"/>
            <a:ext cx="8242300" cy="18466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7" name="Textplatzhalter 9"/>
          <p:cNvSpPr>
            <a:spLocks noGrp="1"/>
          </p:cNvSpPr>
          <p:nvPr>
            <p:ph type="body" sz="quarter" idx="13"/>
          </p:nvPr>
        </p:nvSpPr>
        <p:spPr>
          <a:xfrm>
            <a:off x="457200" y="13278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757641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fld id="{E3A2B95F-8DA3-624B-B95B-7BEF6BFF7C36}" type="datetime1">
              <a:rPr lang="en-US" altLang="fr-FR" smtClean="0"/>
              <a:pPr>
                <a:defRPr/>
              </a:pPr>
              <a:t>2/24/21</a:t>
            </a:fld>
            <a:endParaRPr lang="en-US" altLang="fr-FR"/>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A4C0EDB-1016-0144-A5FB-69A42E52E47A}" type="slidenum">
              <a:rPr lang="en-US" altLang="fr-FR" smtClean="0"/>
              <a:pPr>
                <a:defRPr/>
              </a:pPr>
              <a:t>‹N°›</a:t>
            </a:fld>
            <a:endParaRPr lang="en-US" altLang="fr-FR"/>
          </a:p>
        </p:txBody>
      </p:sp>
    </p:spTree>
    <p:extLst>
      <p:ext uri="{BB962C8B-B14F-4D97-AF65-F5344CB8AC3E}">
        <p14:creationId xmlns:p14="http://schemas.microsoft.com/office/powerpoint/2010/main" val="702396138"/>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fld id="{D026F8AD-9378-BA40-9775-D9A9BB89A31A}" type="datetime1">
              <a:rPr lang="en-US" altLang="fr-FR" smtClean="0"/>
              <a:pPr>
                <a:defRPr/>
              </a:pPr>
              <a:t>2/24/21</a:t>
            </a:fld>
            <a:endParaRPr lang="en-US" altLang="fr-F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98F7091-B336-0946-840A-FAC57F97174D}" type="slidenum">
              <a:rPr lang="en-US" altLang="fr-FR" smtClean="0"/>
              <a:pPr>
                <a:defRPr/>
              </a:pPr>
              <a:t>‹N°›</a:t>
            </a:fld>
            <a:endParaRPr lang="en-US" altLang="fr-FR"/>
          </a:p>
        </p:txBody>
      </p:sp>
    </p:spTree>
    <p:extLst>
      <p:ext uri="{BB962C8B-B14F-4D97-AF65-F5344CB8AC3E}">
        <p14:creationId xmlns:p14="http://schemas.microsoft.com/office/powerpoint/2010/main" val="3667778538"/>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F4F828-5ABE-D74A-8CFD-D9F6A25B31EA}" type="datetime1">
              <a:rPr lang="en-US" altLang="fr-FR" smtClean="0"/>
              <a:pPr>
                <a:defRPr/>
              </a:pPr>
              <a:t>2/24/21</a:t>
            </a:fld>
            <a:endParaRPr lang="en-US" altLang="fr-FR"/>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3D3A627-80F6-A240-9CB7-0AFC2AFB723E}" type="slidenum">
              <a:rPr lang="en-US" altLang="fr-FR" smtClean="0"/>
              <a:pPr>
                <a:defRPr/>
              </a:pPr>
              <a:t>‹N°›</a:t>
            </a:fld>
            <a:endParaRPr lang="en-US" altLang="fr-FR"/>
          </a:p>
        </p:txBody>
      </p:sp>
    </p:spTree>
    <p:extLst>
      <p:ext uri="{BB962C8B-B14F-4D97-AF65-F5344CB8AC3E}">
        <p14:creationId xmlns:p14="http://schemas.microsoft.com/office/powerpoint/2010/main" val="1310186801"/>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fld id="{825DEA69-852C-394C-8289-19E52305FBD5}" type="datetime1">
              <a:rPr lang="en-US" altLang="fr-FR" smtClean="0"/>
              <a:pPr>
                <a:defRPr/>
              </a:pPr>
              <a:t>2/24/21</a:t>
            </a:fld>
            <a:endParaRPr lang="en-US" altLang="fr-F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B7EC4D0-5FB5-2449-BD76-A1CE5E530438}" type="slidenum">
              <a:rPr lang="en-US" altLang="fr-FR" smtClean="0"/>
              <a:pPr>
                <a:defRPr/>
              </a:pPr>
              <a:t>‹N°›</a:t>
            </a:fld>
            <a:endParaRPr lang="en-US" altLang="fr-FR"/>
          </a:p>
        </p:txBody>
      </p:sp>
    </p:spTree>
    <p:extLst>
      <p:ext uri="{BB962C8B-B14F-4D97-AF65-F5344CB8AC3E}">
        <p14:creationId xmlns:p14="http://schemas.microsoft.com/office/powerpoint/2010/main" val="1810302437"/>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fld id="{990025FB-F2AC-AE44-AB92-475138BDFC27}" type="datetime1">
              <a:rPr lang="en-US" altLang="fr-FR" smtClean="0"/>
              <a:pPr>
                <a:defRPr/>
              </a:pPr>
              <a:t>2/24/21</a:t>
            </a:fld>
            <a:endParaRPr lang="en-US" altLang="fr-F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B2C9E6-1B29-DD40-A403-83F4FEE1FE6C}" type="slidenum">
              <a:rPr lang="en-US" altLang="fr-FR" smtClean="0"/>
              <a:pPr>
                <a:defRPr/>
              </a:pPr>
              <a:t>‹N°›</a:t>
            </a:fld>
            <a:endParaRPr lang="en-US" altLang="fr-FR"/>
          </a:p>
        </p:txBody>
      </p:sp>
    </p:spTree>
    <p:extLst>
      <p:ext uri="{BB962C8B-B14F-4D97-AF65-F5344CB8AC3E}">
        <p14:creationId xmlns:p14="http://schemas.microsoft.com/office/powerpoint/2010/main" val="3443901675"/>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100272A5-92F9-2848-AA2C-6C4B9A40C6D1}" type="datetime1">
              <a:rPr lang="en-US" altLang="fr-FR" smtClean="0"/>
              <a:pPr>
                <a:defRPr/>
              </a:pPr>
              <a:t>2/24/21</a:t>
            </a:fld>
            <a:endParaRPr lang="en-US" altLang="fr-F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D5FC22-3813-9D42-984E-E9B90DDDB700}" type="slidenum">
              <a:rPr lang="en-US" altLang="fr-FR" smtClean="0"/>
              <a:pPr>
                <a:defRPr/>
              </a:pPr>
              <a:t>‹N°›</a:t>
            </a:fld>
            <a:endParaRPr lang="en-US" altLang="fr-FR"/>
          </a:p>
        </p:txBody>
      </p:sp>
    </p:spTree>
    <p:extLst>
      <p:ext uri="{BB962C8B-B14F-4D97-AF65-F5344CB8AC3E}">
        <p14:creationId xmlns:p14="http://schemas.microsoft.com/office/powerpoint/2010/main" val="2974029372"/>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1FC65666-4BC7-1A4F-9224-6C2D61C6743F}" type="datetime1">
              <a:rPr lang="en-US" altLang="fr-FR" smtClean="0"/>
              <a:pPr>
                <a:defRPr/>
              </a:pPr>
              <a:t>2/24/21</a:t>
            </a:fld>
            <a:endParaRPr lang="en-US" altLang="fr-F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44D4DF-1728-E649-935C-2BAE27018A16}" type="slidenum">
              <a:rPr lang="en-US" altLang="fr-FR" smtClean="0"/>
              <a:pPr>
                <a:defRPr/>
              </a:pPr>
              <a:t>‹N°›</a:t>
            </a:fld>
            <a:endParaRPr lang="en-US" altLang="fr-FR"/>
          </a:p>
        </p:txBody>
      </p:sp>
    </p:spTree>
    <p:extLst>
      <p:ext uri="{BB962C8B-B14F-4D97-AF65-F5344CB8AC3E}">
        <p14:creationId xmlns:p14="http://schemas.microsoft.com/office/powerpoint/2010/main" val="1889547715"/>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Inhaltsverzeichnis">
    <p:spTree>
      <p:nvGrpSpPr>
        <p:cNvPr id="1" name=""/>
        <p:cNvGrpSpPr/>
        <p:nvPr/>
      </p:nvGrpSpPr>
      <p:grpSpPr>
        <a:xfrm>
          <a:off x="0" y="0"/>
          <a:ext cx="0" cy="0"/>
          <a:chOff x="0" y="0"/>
          <a:chExt cx="0" cy="0"/>
        </a:xfrm>
      </p:grpSpPr>
      <p:graphicFrame>
        <p:nvGraphicFramePr>
          <p:cNvPr id="4" name="Rectangle 10" hidden="1">
            <a:extLst>
              <a:ext uri="{FF2B5EF4-FFF2-40B4-BE49-F238E27FC236}">
                <a16:creationId xmlns:a16="http://schemas.microsoft.com/office/drawing/2014/main" id="{C46BE278-6AEE-3F4E-A10A-C4EAC048B427}"/>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6625" name="think-cell Slide" r:id="rId7" imgW="0" imgH="0" progId="">
                  <p:embed/>
                </p:oleObj>
              </mc:Choice>
              <mc:Fallback>
                <p:oleObj name="think-cell Slide" r:id="rId7" imgW="0" imgH="0" progId="">
                  <p:embed/>
                  <p:pic>
                    <p:nvPicPr>
                      <p:cNvPr id="4" name="Rectangle 10" hidden="1">
                        <a:extLst>
                          <a:ext uri="{FF2B5EF4-FFF2-40B4-BE49-F238E27FC236}">
                            <a16:creationId xmlns:a16="http://schemas.microsoft.com/office/drawing/2014/main" id="{C46BE278-6AEE-3F4E-A10A-C4EAC048B427}"/>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9">
            <a:extLst>
              <a:ext uri="{FF2B5EF4-FFF2-40B4-BE49-F238E27FC236}">
                <a16:creationId xmlns:a16="http://schemas.microsoft.com/office/drawing/2014/main" id="{A2471C00-696E-1E4B-A105-E4711A4A30C5}"/>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DA178FB7-027E-4E4E-B8DC-2527AC708343}" type="slidenum">
              <a:rPr lang="fr-CH" altLang="fr-FR" sz="1000" smtClean="0"/>
              <a:pPr algn="r">
                <a:defRPr/>
              </a:pPr>
              <a:t>‹N°›</a:t>
            </a:fld>
            <a:endParaRPr lang="fr-CH" altLang="fr-FR" sz="1000"/>
          </a:p>
        </p:txBody>
      </p:sp>
      <p:pic>
        <p:nvPicPr>
          <p:cNvPr id="6" name="Picture 8" descr="logo_etat_FR_vers_compacte.jpg">
            <a:extLst>
              <a:ext uri="{FF2B5EF4-FFF2-40B4-BE49-F238E27FC236}">
                <a16:creationId xmlns:a16="http://schemas.microsoft.com/office/drawing/2014/main" id="{661FD305-D0AA-2E46-93ED-96CDD60823F4}"/>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3">
            <a:extLst>
              <a:ext uri="{FF2B5EF4-FFF2-40B4-BE49-F238E27FC236}">
                <a16:creationId xmlns:a16="http://schemas.microsoft.com/office/drawing/2014/main" id="{EF750CDE-795C-164C-A67E-CB63D4A48574}"/>
              </a:ext>
            </a:extLst>
          </p:cNvPr>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8" name="Rectangle 2" hidden="1">
            <a:extLst>
              <a:ext uri="{FF2B5EF4-FFF2-40B4-BE49-F238E27FC236}">
                <a16:creationId xmlns:a16="http://schemas.microsoft.com/office/drawing/2014/main" id="{70CEEE60-5073-C14B-BC71-2B64590C09FE}"/>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6626" name="think-cell Slide" r:id="rId9" imgW="0" imgH="0" progId="">
                  <p:embed/>
                </p:oleObj>
              </mc:Choice>
              <mc:Fallback>
                <p:oleObj name="think-cell Slide" r:id="rId9" imgW="0" imgH="0" progId="">
                  <p:embed/>
                  <p:pic>
                    <p:nvPicPr>
                      <p:cNvPr id="8" name="Rectangle 2" hidden="1">
                        <a:extLst>
                          <a:ext uri="{FF2B5EF4-FFF2-40B4-BE49-F238E27FC236}">
                            <a16:creationId xmlns:a16="http://schemas.microsoft.com/office/drawing/2014/main" id="{70CEEE60-5073-C14B-BC71-2B64590C09FE}"/>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10">
            <a:extLst>
              <a:ext uri="{FF2B5EF4-FFF2-40B4-BE49-F238E27FC236}">
                <a16:creationId xmlns:a16="http://schemas.microsoft.com/office/drawing/2014/main" id="{FB17D2E0-44AC-5A43-B205-014011921A25}"/>
              </a:ext>
            </a:extLst>
          </p:cNvPr>
          <p:cNvSpPr txBox="1">
            <a:spLocks noChangeArrowheads="1"/>
          </p:cNvSpPr>
          <p:nvPr userDrawn="1">
            <p:custDataLst>
              <p:tags r:id="rId5"/>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conseil pédagogique </a:t>
            </a:r>
          </a:p>
        </p:txBody>
      </p:sp>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3" name="Inhaltsplatzhalter 2"/>
          <p:cNvSpPr>
            <a:spLocks noGrp="1"/>
          </p:cNvSpPr>
          <p:nvPr>
            <p:ph idx="1"/>
          </p:nvPr>
        </p:nvSpPr>
        <p:spPr>
          <a:xfrm>
            <a:off x="457200" y="1327200"/>
            <a:ext cx="8242300" cy="1692771"/>
          </a:xfrm>
        </p:spPr>
        <p:txBody>
          <a:bodyPr/>
          <a:lstStyle>
            <a:lvl1pPr marL="358775" indent="-358775">
              <a:spcAft>
                <a:spcPct val="50000"/>
              </a:spcAft>
              <a:buClr>
                <a:schemeClr val="tx1"/>
              </a:buClr>
              <a:buFont typeface="Lucida Grande" pitchFamily="-112" charset="0"/>
              <a:buAutoNum type="arabicPeriod"/>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276588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el zweizeilig und Inhalt">
    <p:spTree>
      <p:nvGrpSpPr>
        <p:cNvPr id="1" name=""/>
        <p:cNvGrpSpPr/>
        <p:nvPr/>
      </p:nvGrpSpPr>
      <p:grpSpPr>
        <a:xfrm>
          <a:off x="0" y="0"/>
          <a:ext cx="0" cy="0"/>
          <a:chOff x="0" y="0"/>
          <a:chExt cx="0" cy="0"/>
        </a:xfrm>
      </p:grpSpPr>
      <p:graphicFrame>
        <p:nvGraphicFramePr>
          <p:cNvPr id="5" name="Rectangle 10" hidden="1">
            <a:extLst>
              <a:ext uri="{FF2B5EF4-FFF2-40B4-BE49-F238E27FC236}">
                <a16:creationId xmlns:a16="http://schemas.microsoft.com/office/drawing/2014/main" id="{74952010-919C-024F-B8C9-BA8DD1686CA2}"/>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45" name="think-cell Slide" r:id="rId7" imgW="0" imgH="0" progId="">
                  <p:embed/>
                </p:oleObj>
              </mc:Choice>
              <mc:Fallback>
                <p:oleObj name="think-cell Slide" r:id="rId7" imgW="0" imgH="0" progId="">
                  <p:embed/>
                  <p:pic>
                    <p:nvPicPr>
                      <p:cNvPr id="5" name="Rectangle 10" hidden="1">
                        <a:extLst>
                          <a:ext uri="{FF2B5EF4-FFF2-40B4-BE49-F238E27FC236}">
                            <a16:creationId xmlns:a16="http://schemas.microsoft.com/office/drawing/2014/main" id="{74952010-919C-024F-B8C9-BA8DD1686CA2}"/>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9">
            <a:extLst>
              <a:ext uri="{FF2B5EF4-FFF2-40B4-BE49-F238E27FC236}">
                <a16:creationId xmlns:a16="http://schemas.microsoft.com/office/drawing/2014/main" id="{7D1FDA7B-2F8F-5A4C-BC61-296A8C84E9EF}"/>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38F9C8EC-C1C6-6D49-9D05-EC3C37E0D777}" type="slidenum">
              <a:rPr lang="fr-CH" altLang="fr-FR" sz="1000" smtClean="0"/>
              <a:pPr algn="r">
                <a:defRPr/>
              </a:pPr>
              <a:t>‹N°›</a:t>
            </a:fld>
            <a:endParaRPr lang="fr-CH" altLang="fr-FR" sz="1000"/>
          </a:p>
        </p:txBody>
      </p:sp>
      <p:pic>
        <p:nvPicPr>
          <p:cNvPr id="7" name="Picture 8" descr="logo_etat_FR_vers_compacte.jpg">
            <a:extLst>
              <a:ext uri="{FF2B5EF4-FFF2-40B4-BE49-F238E27FC236}">
                <a16:creationId xmlns:a16="http://schemas.microsoft.com/office/drawing/2014/main" id="{F70D48B4-6B9F-0448-870B-5DC3417DAAE4}"/>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185248AE-DF67-9040-B309-D4D9EB264BCE}"/>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1" name="Straight Connector 13">
            <a:extLst>
              <a:ext uri="{FF2B5EF4-FFF2-40B4-BE49-F238E27FC236}">
                <a16:creationId xmlns:a16="http://schemas.microsoft.com/office/drawing/2014/main" id="{BBD1094C-E82D-E042-8FBD-C0E1A24CEDF9}"/>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Rectangle 2" hidden="1">
            <a:extLst>
              <a:ext uri="{FF2B5EF4-FFF2-40B4-BE49-F238E27FC236}">
                <a16:creationId xmlns:a16="http://schemas.microsoft.com/office/drawing/2014/main" id="{0D71817D-07B1-F54B-9992-47EA0CB123D7}"/>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46" name="think-cell Slide" r:id="rId9" imgW="0" imgH="0" progId="">
                  <p:embed/>
                </p:oleObj>
              </mc:Choice>
              <mc:Fallback>
                <p:oleObj name="think-cell Slide" r:id="rId9" imgW="0" imgH="0" progId="">
                  <p:embed/>
                  <p:pic>
                    <p:nvPicPr>
                      <p:cNvPr id="12" name="Rectangle 2" hidden="1">
                        <a:extLst>
                          <a:ext uri="{FF2B5EF4-FFF2-40B4-BE49-F238E27FC236}">
                            <a16:creationId xmlns:a16="http://schemas.microsoft.com/office/drawing/2014/main" id="{0D71817D-07B1-F54B-9992-47EA0CB123D7}"/>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1477328"/>
          </a:xfrm>
        </p:spPr>
        <p:txBody>
          <a:bodyPr/>
          <a:lstStyle>
            <a:lvl1pPr>
              <a:defRPr/>
            </a:lvl1pPr>
          </a:lstStyle>
          <a:p>
            <a:r>
              <a:rPr lang="fr-FR"/>
              <a:t>Cliquez pour modifier le style du titre</a:t>
            </a:r>
            <a:endParaRPr lang="fr-CH" dirty="0"/>
          </a:p>
        </p:txBody>
      </p:sp>
      <p:sp>
        <p:nvSpPr>
          <p:cNvPr id="8" name="Textplatzhalter 7"/>
          <p:cNvSpPr>
            <a:spLocks noGrp="1"/>
          </p:cNvSpPr>
          <p:nvPr>
            <p:ph type="body" sz="quarter" idx="12"/>
          </p:nvPr>
        </p:nvSpPr>
        <p:spPr>
          <a:xfrm>
            <a:off x="457200" y="2266800"/>
            <a:ext cx="8242300" cy="18466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10" name="Textplatzhalter 9"/>
          <p:cNvSpPr>
            <a:spLocks noGrp="1"/>
          </p:cNvSpPr>
          <p:nvPr>
            <p:ph type="body" sz="quarter" idx="13"/>
          </p:nvPr>
        </p:nvSpPr>
        <p:spPr>
          <a:xfrm>
            <a:off x="457200" y="18240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311409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yout zweispaltiger Text mit Fazit">
    <p:spTree>
      <p:nvGrpSpPr>
        <p:cNvPr id="1" name=""/>
        <p:cNvGrpSpPr/>
        <p:nvPr/>
      </p:nvGrpSpPr>
      <p:grpSpPr>
        <a:xfrm>
          <a:off x="0" y="0"/>
          <a:ext cx="0" cy="0"/>
          <a:chOff x="0" y="0"/>
          <a:chExt cx="0" cy="0"/>
        </a:xfrm>
      </p:grpSpPr>
      <p:graphicFrame>
        <p:nvGraphicFramePr>
          <p:cNvPr id="8" name="Rectangle 10" hidden="1">
            <a:extLst>
              <a:ext uri="{FF2B5EF4-FFF2-40B4-BE49-F238E27FC236}">
                <a16:creationId xmlns:a16="http://schemas.microsoft.com/office/drawing/2014/main" id="{B8D4CDD6-BE9C-2340-A662-1DEA1C8DE0AB}"/>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169" name="think-cell Slide" r:id="rId7" imgW="0" imgH="0" progId="">
                  <p:embed/>
                </p:oleObj>
              </mc:Choice>
              <mc:Fallback>
                <p:oleObj name="think-cell Slide" r:id="rId7" imgW="0" imgH="0" progId="">
                  <p:embed/>
                  <p:pic>
                    <p:nvPicPr>
                      <p:cNvPr id="8" name="Rectangle 10" hidden="1">
                        <a:extLst>
                          <a:ext uri="{FF2B5EF4-FFF2-40B4-BE49-F238E27FC236}">
                            <a16:creationId xmlns:a16="http://schemas.microsoft.com/office/drawing/2014/main" id="{B8D4CDD6-BE9C-2340-A662-1DEA1C8DE0AB}"/>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9">
            <a:extLst>
              <a:ext uri="{FF2B5EF4-FFF2-40B4-BE49-F238E27FC236}">
                <a16:creationId xmlns:a16="http://schemas.microsoft.com/office/drawing/2014/main" id="{68143A3C-A911-834F-BE01-AC42B25B070B}"/>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250FA3EE-B06D-AB4F-9FE8-BC680200A53A}" type="slidenum">
              <a:rPr lang="fr-CH" altLang="fr-FR" sz="1000" smtClean="0"/>
              <a:pPr algn="r">
                <a:defRPr/>
              </a:pPr>
              <a:t>‹N°›</a:t>
            </a:fld>
            <a:endParaRPr lang="fr-CH" altLang="fr-FR" sz="1000"/>
          </a:p>
        </p:txBody>
      </p:sp>
      <p:pic>
        <p:nvPicPr>
          <p:cNvPr id="10" name="Picture 8" descr="logo_etat_FR_vers_compacte.jpg">
            <a:extLst>
              <a:ext uri="{FF2B5EF4-FFF2-40B4-BE49-F238E27FC236}">
                <a16:creationId xmlns:a16="http://schemas.microsoft.com/office/drawing/2014/main" id="{735A3B2C-2C80-B044-8327-6C604DAB3C03}"/>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6366159-D06A-7446-B4D5-758C6B8C7503}"/>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2" name="Straight Connector 13">
            <a:extLst>
              <a:ext uri="{FF2B5EF4-FFF2-40B4-BE49-F238E27FC236}">
                <a16:creationId xmlns:a16="http://schemas.microsoft.com/office/drawing/2014/main" id="{60C22629-085E-4245-88A0-6ECAC83F6CD2}"/>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3" name="Rectangle 2" hidden="1">
            <a:extLst>
              <a:ext uri="{FF2B5EF4-FFF2-40B4-BE49-F238E27FC236}">
                <a16:creationId xmlns:a16="http://schemas.microsoft.com/office/drawing/2014/main" id="{E3DD47F9-3469-F241-A189-D520A5578334}"/>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170" name="think-cell Slide" r:id="rId9" imgW="0" imgH="0" progId="">
                  <p:embed/>
                </p:oleObj>
              </mc:Choice>
              <mc:Fallback>
                <p:oleObj name="think-cell Slide" r:id="rId9" imgW="0" imgH="0" progId="">
                  <p:embed/>
                  <p:pic>
                    <p:nvPicPr>
                      <p:cNvPr id="13" name="Rectangle 2" hidden="1">
                        <a:extLst>
                          <a:ext uri="{FF2B5EF4-FFF2-40B4-BE49-F238E27FC236}">
                            <a16:creationId xmlns:a16="http://schemas.microsoft.com/office/drawing/2014/main" id="{E3DD47F9-3469-F241-A189-D520A5578334}"/>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951970"/>
          </a:xfrm>
        </p:spPr>
        <p:txBody>
          <a:bodyPr/>
          <a:lstStyle>
            <a:lvl1pPr>
              <a:defRPr baseline="0"/>
            </a:lvl1pPr>
          </a:lstStyle>
          <a:p>
            <a:r>
              <a:rPr lang="fr-FR"/>
              <a:t>Cliquez pour modifier le style du titre</a:t>
            </a:r>
            <a:endParaRPr lang="fr-CH" dirty="0"/>
          </a:p>
        </p:txBody>
      </p:sp>
      <p:sp>
        <p:nvSpPr>
          <p:cNvPr id="25" name="Textplatzhalter 22"/>
          <p:cNvSpPr>
            <a:spLocks noGrp="1"/>
          </p:cNvSpPr>
          <p:nvPr>
            <p:ph type="body" sz="quarter" idx="13"/>
          </p:nvPr>
        </p:nvSpPr>
        <p:spPr>
          <a:xfrm>
            <a:off x="5067299" y="1858223"/>
            <a:ext cx="3632201" cy="307777"/>
          </a:xfrm>
        </p:spPr>
        <p:txBody>
          <a:bodyPr/>
          <a:lstStyle>
            <a:lvl1pPr>
              <a:spcAft>
                <a:spcPts val="0"/>
              </a:spcAft>
              <a:defRPr sz="2000" b="1"/>
            </a:lvl1pPr>
            <a:lvl2pPr>
              <a:defRPr sz="1800" b="1"/>
            </a:lvl2pPr>
            <a:lvl3pPr>
              <a:defRPr sz="1800" b="1"/>
            </a:lvl3pPr>
            <a:lvl4pPr>
              <a:defRPr sz="1800" b="1"/>
            </a:lvl4pPr>
            <a:lvl5pPr>
              <a:defRPr sz="1800" b="1"/>
            </a:lvl5pPr>
          </a:lstStyle>
          <a:p>
            <a:pPr lvl="0"/>
            <a:r>
              <a:rPr lang="fr-FR"/>
              <a:t>Cliquez pour modifier les styles du texte du masque</a:t>
            </a:r>
          </a:p>
        </p:txBody>
      </p:sp>
      <p:sp>
        <p:nvSpPr>
          <p:cNvPr id="32" name="Textplatzhalter 31"/>
          <p:cNvSpPr>
            <a:spLocks noGrp="1"/>
          </p:cNvSpPr>
          <p:nvPr>
            <p:ph type="body" sz="quarter" idx="18"/>
          </p:nvPr>
        </p:nvSpPr>
        <p:spPr>
          <a:xfrm>
            <a:off x="457200" y="13272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
        <p:nvSpPr>
          <p:cNvPr id="34" name="Textplatzhalter 33"/>
          <p:cNvSpPr>
            <a:spLocks noGrp="1"/>
          </p:cNvSpPr>
          <p:nvPr>
            <p:ph type="body" sz="quarter" idx="19"/>
          </p:nvPr>
        </p:nvSpPr>
        <p:spPr>
          <a:xfrm>
            <a:off x="457200" y="1858223"/>
            <a:ext cx="3632400" cy="307777"/>
          </a:xfrm>
        </p:spPr>
        <p:txBody>
          <a:bodyPr/>
          <a:lstStyle>
            <a:lvl1pPr>
              <a:defRPr b="1"/>
            </a:lvl1pPr>
          </a:lstStyle>
          <a:p>
            <a:pPr lvl="0"/>
            <a:r>
              <a:rPr lang="fr-FR"/>
              <a:t>Cliquez pour modifier les styles du texte du masque</a:t>
            </a:r>
          </a:p>
        </p:txBody>
      </p:sp>
      <p:sp>
        <p:nvSpPr>
          <p:cNvPr id="36" name="Textplatzhalter 35"/>
          <p:cNvSpPr>
            <a:spLocks noGrp="1"/>
          </p:cNvSpPr>
          <p:nvPr>
            <p:ph type="body" sz="quarter" idx="20"/>
          </p:nvPr>
        </p:nvSpPr>
        <p:spPr>
          <a:xfrm>
            <a:off x="457200" y="2221364"/>
            <a:ext cx="3632400" cy="2154436"/>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40" name="Textplatzhalter 39"/>
          <p:cNvSpPr>
            <a:spLocks noGrp="1"/>
          </p:cNvSpPr>
          <p:nvPr>
            <p:ph type="body" sz="quarter" idx="22"/>
          </p:nvPr>
        </p:nvSpPr>
        <p:spPr>
          <a:xfrm>
            <a:off x="5067299" y="2221364"/>
            <a:ext cx="3632201" cy="2154436"/>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Tree>
    <p:extLst>
      <p:ext uri="{BB962C8B-B14F-4D97-AF65-F5344CB8AC3E}">
        <p14:creationId xmlns:p14="http://schemas.microsoft.com/office/powerpoint/2010/main" val="2415089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yout zweispaltiger Text">
    <p:spTree>
      <p:nvGrpSpPr>
        <p:cNvPr id="1" name=""/>
        <p:cNvGrpSpPr/>
        <p:nvPr/>
      </p:nvGrpSpPr>
      <p:grpSpPr>
        <a:xfrm>
          <a:off x="0" y="0"/>
          <a:ext cx="0" cy="0"/>
          <a:chOff x="0" y="0"/>
          <a:chExt cx="0" cy="0"/>
        </a:xfrm>
      </p:grpSpPr>
      <p:graphicFrame>
        <p:nvGraphicFramePr>
          <p:cNvPr id="8" name="Rectangle 10" hidden="1">
            <a:extLst>
              <a:ext uri="{FF2B5EF4-FFF2-40B4-BE49-F238E27FC236}">
                <a16:creationId xmlns:a16="http://schemas.microsoft.com/office/drawing/2014/main" id="{53C23669-F470-D84E-9C46-4E926F955ED0}"/>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193" name="think-cell Slide" r:id="rId7" imgW="0" imgH="0" progId="">
                  <p:embed/>
                </p:oleObj>
              </mc:Choice>
              <mc:Fallback>
                <p:oleObj name="think-cell Slide" r:id="rId7" imgW="0" imgH="0" progId="">
                  <p:embed/>
                  <p:pic>
                    <p:nvPicPr>
                      <p:cNvPr id="8" name="Rectangle 10" hidden="1">
                        <a:extLst>
                          <a:ext uri="{FF2B5EF4-FFF2-40B4-BE49-F238E27FC236}">
                            <a16:creationId xmlns:a16="http://schemas.microsoft.com/office/drawing/2014/main" id="{53C23669-F470-D84E-9C46-4E926F955ED0}"/>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9">
            <a:extLst>
              <a:ext uri="{FF2B5EF4-FFF2-40B4-BE49-F238E27FC236}">
                <a16:creationId xmlns:a16="http://schemas.microsoft.com/office/drawing/2014/main" id="{702FD64E-07F0-524E-847D-69C0BD1EF985}"/>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F21B6453-CA72-E340-9F2B-8FFBD9529A66}" type="slidenum">
              <a:rPr lang="fr-CH" altLang="fr-FR" sz="1000" smtClean="0"/>
              <a:pPr algn="r">
                <a:defRPr/>
              </a:pPr>
              <a:t>‹N°›</a:t>
            </a:fld>
            <a:endParaRPr lang="fr-CH" altLang="fr-FR" sz="1000"/>
          </a:p>
        </p:txBody>
      </p:sp>
      <p:pic>
        <p:nvPicPr>
          <p:cNvPr id="10" name="Picture 8" descr="logo_etat_FR_vers_compacte.jpg">
            <a:extLst>
              <a:ext uri="{FF2B5EF4-FFF2-40B4-BE49-F238E27FC236}">
                <a16:creationId xmlns:a16="http://schemas.microsoft.com/office/drawing/2014/main" id="{59DDF313-C342-FF4B-856F-3B9365F1C6A4}"/>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0696EEE-6123-864C-B83B-A10BBFC3BC3C}"/>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2" name="Straight Connector 13">
            <a:extLst>
              <a:ext uri="{FF2B5EF4-FFF2-40B4-BE49-F238E27FC236}">
                <a16:creationId xmlns:a16="http://schemas.microsoft.com/office/drawing/2014/main" id="{1A413021-1C7E-244F-B101-3A1F8608ED4C}"/>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3" name="Rectangle 2" hidden="1">
            <a:extLst>
              <a:ext uri="{FF2B5EF4-FFF2-40B4-BE49-F238E27FC236}">
                <a16:creationId xmlns:a16="http://schemas.microsoft.com/office/drawing/2014/main" id="{DE426B98-7320-9642-B619-D484A78ED440}"/>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194" name="think-cell Slide" r:id="rId9" imgW="0" imgH="0" progId="">
                  <p:embed/>
                </p:oleObj>
              </mc:Choice>
              <mc:Fallback>
                <p:oleObj name="think-cell Slide" r:id="rId9" imgW="0" imgH="0" progId="">
                  <p:embed/>
                  <p:pic>
                    <p:nvPicPr>
                      <p:cNvPr id="13" name="Rectangle 2" hidden="1">
                        <a:extLst>
                          <a:ext uri="{FF2B5EF4-FFF2-40B4-BE49-F238E27FC236}">
                            <a16:creationId xmlns:a16="http://schemas.microsoft.com/office/drawing/2014/main" id="{DE426B98-7320-9642-B619-D484A78ED440}"/>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300" cy="948978"/>
          </a:xfrm>
        </p:spPr>
        <p:txBody>
          <a:bodyPr/>
          <a:lstStyle/>
          <a:p>
            <a:r>
              <a:rPr lang="fr-FR"/>
              <a:t>Cliquez pour modifier le style du titre</a:t>
            </a:r>
            <a:endParaRPr lang="fr-CH" dirty="0"/>
          </a:p>
        </p:txBody>
      </p:sp>
      <p:sp>
        <p:nvSpPr>
          <p:cNvPr id="19" name="Textplatzhalter 18"/>
          <p:cNvSpPr>
            <a:spLocks noGrp="1"/>
          </p:cNvSpPr>
          <p:nvPr>
            <p:ph type="body" sz="quarter" idx="16"/>
          </p:nvPr>
        </p:nvSpPr>
        <p:spPr>
          <a:xfrm>
            <a:off x="457200" y="1328400"/>
            <a:ext cx="8203248"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
        <p:nvSpPr>
          <p:cNvPr id="21" name="Textplatzhalter 20"/>
          <p:cNvSpPr>
            <a:spLocks noGrp="1"/>
          </p:cNvSpPr>
          <p:nvPr>
            <p:ph type="body" sz="quarter" idx="17"/>
          </p:nvPr>
        </p:nvSpPr>
        <p:spPr>
          <a:xfrm>
            <a:off x="457200" y="1857600"/>
            <a:ext cx="3680460" cy="307777"/>
          </a:xfrm>
        </p:spPr>
        <p:txBody>
          <a:bodyPr/>
          <a:lstStyle>
            <a:lvl1pPr>
              <a:defRPr b="1"/>
            </a:lvl1pPr>
            <a:lvl2pPr>
              <a:defRPr b="1"/>
            </a:lvl2pPr>
            <a:lvl3pPr>
              <a:defRPr b="1"/>
            </a:lvl3pPr>
            <a:lvl4pPr>
              <a:defRPr b="1"/>
            </a:lvl4pPr>
            <a:lvl5pPr>
              <a:defRPr b="1"/>
            </a:lvl5pPr>
          </a:lstStyle>
          <a:p>
            <a:pPr lvl="0"/>
            <a:r>
              <a:rPr lang="fr-FR"/>
              <a:t>Cliquez pour modifier les styles du texte du masque</a:t>
            </a:r>
          </a:p>
        </p:txBody>
      </p:sp>
      <p:sp>
        <p:nvSpPr>
          <p:cNvPr id="23" name="Textplatzhalter 22"/>
          <p:cNvSpPr>
            <a:spLocks noGrp="1"/>
          </p:cNvSpPr>
          <p:nvPr>
            <p:ph type="body" sz="quarter" idx="18"/>
          </p:nvPr>
        </p:nvSpPr>
        <p:spPr>
          <a:xfrm>
            <a:off x="457200" y="2297400"/>
            <a:ext cx="3680460" cy="2154436"/>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25" name="Textplatzhalter 24"/>
          <p:cNvSpPr>
            <a:spLocks noGrp="1"/>
          </p:cNvSpPr>
          <p:nvPr>
            <p:ph type="body" sz="quarter" idx="19"/>
          </p:nvPr>
        </p:nvSpPr>
        <p:spPr>
          <a:xfrm>
            <a:off x="4979988" y="1857600"/>
            <a:ext cx="3680460" cy="307777"/>
          </a:xfrm>
        </p:spPr>
        <p:txBody>
          <a:bodyPr/>
          <a:lstStyle>
            <a:lvl1pPr>
              <a:defRPr b="1"/>
            </a:lvl1pPr>
          </a:lstStyle>
          <a:p>
            <a:pPr lvl="0"/>
            <a:r>
              <a:rPr lang="fr-FR"/>
              <a:t>Cliquez pour modifier les styles du texte du masque</a:t>
            </a:r>
          </a:p>
        </p:txBody>
      </p:sp>
      <p:sp>
        <p:nvSpPr>
          <p:cNvPr id="27" name="Textplatzhalter 26"/>
          <p:cNvSpPr>
            <a:spLocks noGrp="1"/>
          </p:cNvSpPr>
          <p:nvPr>
            <p:ph type="body" sz="quarter" idx="20"/>
          </p:nvPr>
        </p:nvSpPr>
        <p:spPr>
          <a:xfrm>
            <a:off x="4979988" y="2297400"/>
            <a:ext cx="3680460" cy="2154436"/>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Tree>
    <p:extLst>
      <p:ext uri="{BB962C8B-B14F-4D97-AF65-F5344CB8AC3E}">
        <p14:creationId xmlns:p14="http://schemas.microsoft.com/office/powerpoint/2010/main" val="4115055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yout Tabelle">
    <p:spTree>
      <p:nvGrpSpPr>
        <p:cNvPr id="1" name=""/>
        <p:cNvGrpSpPr/>
        <p:nvPr/>
      </p:nvGrpSpPr>
      <p:grpSpPr>
        <a:xfrm>
          <a:off x="0" y="0"/>
          <a:ext cx="0" cy="0"/>
          <a:chOff x="0" y="0"/>
          <a:chExt cx="0" cy="0"/>
        </a:xfrm>
      </p:grpSpPr>
      <p:graphicFrame>
        <p:nvGraphicFramePr>
          <p:cNvPr id="24" name="Rectangle 10" hidden="1">
            <a:extLst>
              <a:ext uri="{FF2B5EF4-FFF2-40B4-BE49-F238E27FC236}">
                <a16:creationId xmlns:a16="http://schemas.microsoft.com/office/drawing/2014/main" id="{B3D7B0E9-86CB-F445-9A2C-7EC6D656B674}"/>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17" name="think-cell Slide" r:id="rId7" imgW="0" imgH="0" progId="">
                  <p:embed/>
                </p:oleObj>
              </mc:Choice>
              <mc:Fallback>
                <p:oleObj name="think-cell Slide" r:id="rId7" imgW="0" imgH="0" progId="">
                  <p:embed/>
                  <p:pic>
                    <p:nvPicPr>
                      <p:cNvPr id="24" name="Rectangle 10" hidden="1">
                        <a:extLst>
                          <a:ext uri="{FF2B5EF4-FFF2-40B4-BE49-F238E27FC236}">
                            <a16:creationId xmlns:a16="http://schemas.microsoft.com/office/drawing/2014/main" id="{B3D7B0E9-86CB-F445-9A2C-7EC6D656B674}"/>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9">
            <a:extLst>
              <a:ext uri="{FF2B5EF4-FFF2-40B4-BE49-F238E27FC236}">
                <a16:creationId xmlns:a16="http://schemas.microsoft.com/office/drawing/2014/main" id="{D4AE50C8-3E63-394F-BBFC-35B9DEC3BFA7}"/>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06B2BDF0-5A31-CB49-9961-815F77372BCF}" type="slidenum">
              <a:rPr lang="fr-CH" altLang="fr-FR" sz="1000" smtClean="0"/>
              <a:pPr algn="r">
                <a:defRPr/>
              </a:pPr>
              <a:t>‹N°›</a:t>
            </a:fld>
            <a:endParaRPr lang="fr-CH" altLang="fr-FR" sz="1000"/>
          </a:p>
        </p:txBody>
      </p:sp>
      <p:pic>
        <p:nvPicPr>
          <p:cNvPr id="26" name="Picture 8" descr="logo_etat_FR_vers_compacte.jpg">
            <a:extLst>
              <a:ext uri="{FF2B5EF4-FFF2-40B4-BE49-F238E27FC236}">
                <a16:creationId xmlns:a16="http://schemas.microsoft.com/office/drawing/2014/main" id="{F0A35755-78F1-B746-B253-1F93F345ADC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0">
            <a:extLst>
              <a:ext uri="{FF2B5EF4-FFF2-40B4-BE49-F238E27FC236}">
                <a16:creationId xmlns:a16="http://schemas.microsoft.com/office/drawing/2014/main" id="{A2939B7C-DDA4-DC4A-A64F-3C43C3C533E1}"/>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28" name="Straight Connector 13">
            <a:extLst>
              <a:ext uri="{FF2B5EF4-FFF2-40B4-BE49-F238E27FC236}">
                <a16:creationId xmlns:a16="http://schemas.microsoft.com/office/drawing/2014/main" id="{C06C599F-CC10-6A4E-A5E6-65D4E74EE1B2}"/>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29" name="Rectangle 2" hidden="1">
            <a:extLst>
              <a:ext uri="{FF2B5EF4-FFF2-40B4-BE49-F238E27FC236}">
                <a16:creationId xmlns:a16="http://schemas.microsoft.com/office/drawing/2014/main" id="{106FD55E-4B2B-E548-9B06-5666C6D5A58A}"/>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18" name="think-cell Slide" r:id="rId9" imgW="0" imgH="0" progId="">
                  <p:embed/>
                </p:oleObj>
              </mc:Choice>
              <mc:Fallback>
                <p:oleObj name="think-cell Slide" r:id="rId9" imgW="0" imgH="0" progId="">
                  <p:embed/>
                  <p:pic>
                    <p:nvPicPr>
                      <p:cNvPr id="29" name="Rectangle 2" hidden="1">
                        <a:extLst>
                          <a:ext uri="{FF2B5EF4-FFF2-40B4-BE49-F238E27FC236}">
                            <a16:creationId xmlns:a16="http://schemas.microsoft.com/office/drawing/2014/main" id="{106FD55E-4B2B-E548-9B06-5666C6D5A58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457200" y="304800"/>
            <a:ext cx="8242298" cy="951970"/>
          </a:xfrm>
        </p:spPr>
        <p:txBody>
          <a:bodyPr/>
          <a:lstStyle/>
          <a:p>
            <a:r>
              <a:rPr lang="fr-FR"/>
              <a:t>Cliquez pour modifier le style du titre</a:t>
            </a:r>
            <a:endParaRPr lang="fr-CH" dirty="0"/>
          </a:p>
        </p:txBody>
      </p:sp>
      <p:sp>
        <p:nvSpPr>
          <p:cNvPr id="40" name="Textplatzhalter 39"/>
          <p:cNvSpPr>
            <a:spLocks noGrp="1"/>
          </p:cNvSpPr>
          <p:nvPr>
            <p:ph type="body" sz="quarter" idx="12"/>
          </p:nvPr>
        </p:nvSpPr>
        <p:spPr>
          <a:xfrm>
            <a:off x="457200" y="1860000"/>
            <a:ext cx="1600200" cy="307777"/>
          </a:xfrm>
        </p:spPr>
        <p:txBody>
          <a:bodyPr/>
          <a:lstStyle>
            <a:lvl1pPr>
              <a:spcAft>
                <a:spcPts val="600"/>
              </a:spcAft>
              <a:defRPr b="1"/>
            </a:lvl1pPr>
          </a:lstStyle>
          <a:p>
            <a:pPr lvl="0"/>
            <a:r>
              <a:rPr lang="fr-FR"/>
              <a:t>Cliquez pour modifier les styles du texte du masque</a:t>
            </a:r>
          </a:p>
        </p:txBody>
      </p:sp>
      <p:sp>
        <p:nvSpPr>
          <p:cNvPr id="41" name="Textplatzhalter 39"/>
          <p:cNvSpPr>
            <a:spLocks noGrp="1"/>
          </p:cNvSpPr>
          <p:nvPr>
            <p:ph type="body" sz="quarter" idx="13"/>
          </p:nvPr>
        </p:nvSpPr>
        <p:spPr>
          <a:xfrm>
            <a:off x="2268538" y="1860000"/>
            <a:ext cx="1602000" cy="307777"/>
          </a:xfrm>
        </p:spPr>
        <p:txBody>
          <a:bodyPr/>
          <a:lstStyle>
            <a:lvl1pPr>
              <a:spcAft>
                <a:spcPts val="600"/>
              </a:spcAft>
              <a:defRPr b="1"/>
            </a:lvl1pPr>
          </a:lstStyle>
          <a:p>
            <a:pPr lvl="0"/>
            <a:r>
              <a:rPr lang="fr-FR"/>
              <a:t>Cliquez pour modifier les styles du texte du masque</a:t>
            </a:r>
          </a:p>
        </p:txBody>
      </p:sp>
      <p:sp>
        <p:nvSpPr>
          <p:cNvPr id="42" name="Textplatzhalter 39"/>
          <p:cNvSpPr>
            <a:spLocks noGrp="1"/>
          </p:cNvSpPr>
          <p:nvPr>
            <p:ph type="body" sz="quarter" idx="14"/>
          </p:nvPr>
        </p:nvSpPr>
        <p:spPr>
          <a:xfrm>
            <a:off x="4081462" y="1860000"/>
            <a:ext cx="2797175" cy="307777"/>
          </a:xfrm>
        </p:spPr>
        <p:txBody>
          <a:bodyPr/>
          <a:lstStyle>
            <a:lvl1pPr>
              <a:spcAft>
                <a:spcPts val="600"/>
              </a:spcAft>
              <a:defRPr b="1"/>
            </a:lvl1pPr>
          </a:lstStyle>
          <a:p>
            <a:pPr lvl="0"/>
            <a:r>
              <a:rPr lang="fr-FR"/>
              <a:t>Cliquez pour modifier les styles du texte du masque</a:t>
            </a:r>
          </a:p>
        </p:txBody>
      </p:sp>
      <p:sp>
        <p:nvSpPr>
          <p:cNvPr id="44" name="Textplatzhalter 39"/>
          <p:cNvSpPr>
            <a:spLocks noGrp="1"/>
          </p:cNvSpPr>
          <p:nvPr>
            <p:ph type="body" sz="quarter" idx="15"/>
          </p:nvPr>
        </p:nvSpPr>
        <p:spPr>
          <a:xfrm>
            <a:off x="7072312" y="1860000"/>
            <a:ext cx="1627187" cy="307777"/>
          </a:xfrm>
        </p:spPr>
        <p:txBody>
          <a:bodyPr/>
          <a:lstStyle>
            <a:lvl1pPr>
              <a:spcAft>
                <a:spcPts val="600"/>
              </a:spcAft>
              <a:defRPr b="1"/>
            </a:lvl1pPr>
          </a:lstStyle>
          <a:p>
            <a:pPr lvl="0"/>
            <a:r>
              <a:rPr lang="fr-FR"/>
              <a:t>Cliquez pour modifier les styles du texte du masque</a:t>
            </a:r>
          </a:p>
        </p:txBody>
      </p:sp>
      <p:sp>
        <p:nvSpPr>
          <p:cNvPr id="50" name="Textplatzhalter 49"/>
          <p:cNvSpPr>
            <a:spLocks noGrp="1"/>
          </p:cNvSpPr>
          <p:nvPr>
            <p:ph type="body" sz="quarter" idx="16"/>
          </p:nvPr>
        </p:nvSpPr>
        <p:spPr>
          <a:xfrm>
            <a:off x="501649" y="2373323"/>
            <a:ext cx="1601615" cy="1231106"/>
          </a:xfrm>
        </p:spPr>
        <p:txBody>
          <a:bodyPr/>
          <a:lstStyle>
            <a:lvl1pPr>
              <a:spcAft>
                <a:spcPts val="600"/>
              </a:spcAft>
              <a:defRPr/>
            </a:lvl1pPr>
          </a:lstStyle>
          <a:p>
            <a:pPr lvl="0"/>
            <a:r>
              <a:rPr lang="fr-FR"/>
              <a:t>Cliquez pour modifier les styles du texte du masque</a:t>
            </a:r>
          </a:p>
        </p:txBody>
      </p:sp>
      <p:sp>
        <p:nvSpPr>
          <p:cNvPr id="51" name="Textplatzhalter 49"/>
          <p:cNvSpPr>
            <a:spLocks noGrp="1"/>
          </p:cNvSpPr>
          <p:nvPr>
            <p:ph type="body" sz="quarter" idx="17"/>
          </p:nvPr>
        </p:nvSpPr>
        <p:spPr>
          <a:xfrm>
            <a:off x="2268538" y="2373323"/>
            <a:ext cx="1602000" cy="1231106"/>
          </a:xfrm>
        </p:spPr>
        <p:txBody>
          <a:bodyPr/>
          <a:lstStyle>
            <a:lvl1pPr>
              <a:spcAft>
                <a:spcPts val="600"/>
              </a:spcAft>
              <a:defRPr/>
            </a:lvl1pPr>
          </a:lstStyle>
          <a:p>
            <a:pPr lvl="0"/>
            <a:r>
              <a:rPr lang="fr-FR"/>
              <a:t>Cliquez pour modifier les styles du texte du masque</a:t>
            </a:r>
          </a:p>
        </p:txBody>
      </p:sp>
      <p:sp>
        <p:nvSpPr>
          <p:cNvPr id="52" name="Textplatzhalter 49"/>
          <p:cNvSpPr>
            <a:spLocks noGrp="1"/>
          </p:cNvSpPr>
          <p:nvPr>
            <p:ph type="body" sz="quarter" idx="18"/>
          </p:nvPr>
        </p:nvSpPr>
        <p:spPr>
          <a:xfrm>
            <a:off x="4081462" y="2373323"/>
            <a:ext cx="2797175" cy="615553"/>
          </a:xfrm>
        </p:spPr>
        <p:txBody>
          <a:bodyPr/>
          <a:lstStyle>
            <a:lvl1pPr>
              <a:spcAft>
                <a:spcPts val="600"/>
              </a:spcAft>
              <a:defRPr/>
            </a:lvl1pPr>
          </a:lstStyle>
          <a:p>
            <a:pPr lvl="0"/>
            <a:r>
              <a:rPr lang="fr-FR"/>
              <a:t>Cliquez pour modifier les styles du texte du masque</a:t>
            </a:r>
          </a:p>
        </p:txBody>
      </p:sp>
      <p:sp>
        <p:nvSpPr>
          <p:cNvPr id="53" name="Textplatzhalter 49"/>
          <p:cNvSpPr>
            <a:spLocks noGrp="1"/>
          </p:cNvSpPr>
          <p:nvPr>
            <p:ph type="body" sz="quarter" idx="19"/>
          </p:nvPr>
        </p:nvSpPr>
        <p:spPr>
          <a:xfrm>
            <a:off x="7110398" y="237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
        <p:nvSpPr>
          <p:cNvPr id="54" name="Textplatzhalter 49"/>
          <p:cNvSpPr>
            <a:spLocks noGrp="1"/>
          </p:cNvSpPr>
          <p:nvPr>
            <p:ph type="body" sz="quarter" idx="20"/>
          </p:nvPr>
        </p:nvSpPr>
        <p:spPr>
          <a:xfrm>
            <a:off x="499850" y="3093323"/>
            <a:ext cx="1602000" cy="1231106"/>
          </a:xfrm>
        </p:spPr>
        <p:txBody>
          <a:bodyPr/>
          <a:lstStyle>
            <a:lvl1pPr>
              <a:spcAft>
                <a:spcPts val="600"/>
              </a:spcAft>
              <a:defRPr/>
            </a:lvl1pPr>
          </a:lstStyle>
          <a:p>
            <a:pPr lvl="0"/>
            <a:r>
              <a:rPr lang="fr-FR"/>
              <a:t>Cliquez pour modifier les styles du texte du masque</a:t>
            </a:r>
          </a:p>
        </p:txBody>
      </p:sp>
      <p:sp>
        <p:nvSpPr>
          <p:cNvPr id="55" name="Textplatzhalter 49"/>
          <p:cNvSpPr>
            <a:spLocks noGrp="1"/>
          </p:cNvSpPr>
          <p:nvPr>
            <p:ph type="body" sz="quarter" idx="21"/>
          </p:nvPr>
        </p:nvSpPr>
        <p:spPr>
          <a:xfrm>
            <a:off x="2268538" y="3093323"/>
            <a:ext cx="1602000" cy="1231106"/>
          </a:xfrm>
        </p:spPr>
        <p:txBody>
          <a:bodyPr/>
          <a:lstStyle>
            <a:lvl1pPr>
              <a:spcAft>
                <a:spcPts val="600"/>
              </a:spcAft>
              <a:defRPr/>
            </a:lvl1pPr>
          </a:lstStyle>
          <a:p>
            <a:pPr lvl="0"/>
            <a:r>
              <a:rPr lang="fr-FR"/>
              <a:t>Cliquez pour modifier les styles du texte du masque</a:t>
            </a:r>
          </a:p>
        </p:txBody>
      </p:sp>
      <p:sp>
        <p:nvSpPr>
          <p:cNvPr id="56" name="Textplatzhalter 49"/>
          <p:cNvSpPr>
            <a:spLocks noGrp="1"/>
          </p:cNvSpPr>
          <p:nvPr>
            <p:ph type="body" sz="quarter" idx="22"/>
          </p:nvPr>
        </p:nvSpPr>
        <p:spPr>
          <a:xfrm>
            <a:off x="4081462" y="3093323"/>
            <a:ext cx="2797175" cy="615553"/>
          </a:xfrm>
        </p:spPr>
        <p:txBody>
          <a:bodyPr/>
          <a:lstStyle>
            <a:lvl1pPr>
              <a:spcAft>
                <a:spcPts val="600"/>
              </a:spcAft>
              <a:defRPr/>
            </a:lvl1pPr>
          </a:lstStyle>
          <a:p>
            <a:pPr lvl="0"/>
            <a:r>
              <a:rPr lang="fr-FR"/>
              <a:t>Cliquez pour modifier les styles du texte du masque</a:t>
            </a:r>
          </a:p>
        </p:txBody>
      </p:sp>
      <p:sp>
        <p:nvSpPr>
          <p:cNvPr id="57" name="Textplatzhalter 49"/>
          <p:cNvSpPr>
            <a:spLocks noGrp="1"/>
          </p:cNvSpPr>
          <p:nvPr>
            <p:ph type="body" sz="quarter" idx="23"/>
          </p:nvPr>
        </p:nvSpPr>
        <p:spPr>
          <a:xfrm>
            <a:off x="7110398" y="309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
        <p:nvSpPr>
          <p:cNvPr id="58" name="Textplatzhalter 49"/>
          <p:cNvSpPr>
            <a:spLocks noGrp="1"/>
          </p:cNvSpPr>
          <p:nvPr>
            <p:ph type="body" sz="quarter" idx="24"/>
          </p:nvPr>
        </p:nvSpPr>
        <p:spPr>
          <a:xfrm>
            <a:off x="501650" y="3813323"/>
            <a:ext cx="1602000" cy="1231106"/>
          </a:xfrm>
        </p:spPr>
        <p:txBody>
          <a:bodyPr/>
          <a:lstStyle>
            <a:lvl1pPr>
              <a:spcAft>
                <a:spcPts val="600"/>
              </a:spcAft>
              <a:defRPr/>
            </a:lvl1pPr>
          </a:lstStyle>
          <a:p>
            <a:pPr lvl="0"/>
            <a:r>
              <a:rPr lang="fr-FR"/>
              <a:t>Cliquez pour modifier les styles du texte du masque</a:t>
            </a:r>
          </a:p>
        </p:txBody>
      </p:sp>
      <p:sp>
        <p:nvSpPr>
          <p:cNvPr id="59" name="Textplatzhalter 49"/>
          <p:cNvSpPr>
            <a:spLocks noGrp="1"/>
          </p:cNvSpPr>
          <p:nvPr>
            <p:ph type="body" sz="quarter" idx="25"/>
          </p:nvPr>
        </p:nvSpPr>
        <p:spPr>
          <a:xfrm>
            <a:off x="2268538" y="3813323"/>
            <a:ext cx="1602000" cy="1231106"/>
          </a:xfrm>
        </p:spPr>
        <p:txBody>
          <a:bodyPr/>
          <a:lstStyle>
            <a:lvl1pPr>
              <a:spcAft>
                <a:spcPts val="600"/>
              </a:spcAft>
              <a:defRPr/>
            </a:lvl1pPr>
          </a:lstStyle>
          <a:p>
            <a:pPr lvl="0"/>
            <a:r>
              <a:rPr lang="fr-FR"/>
              <a:t>Cliquez pour modifier les styles du texte du masque</a:t>
            </a:r>
          </a:p>
        </p:txBody>
      </p:sp>
      <p:sp>
        <p:nvSpPr>
          <p:cNvPr id="60" name="Textplatzhalter 49"/>
          <p:cNvSpPr>
            <a:spLocks noGrp="1"/>
          </p:cNvSpPr>
          <p:nvPr>
            <p:ph type="body" sz="quarter" idx="26"/>
          </p:nvPr>
        </p:nvSpPr>
        <p:spPr>
          <a:xfrm>
            <a:off x="4081462" y="3813323"/>
            <a:ext cx="2797175" cy="615553"/>
          </a:xfrm>
        </p:spPr>
        <p:txBody>
          <a:bodyPr/>
          <a:lstStyle>
            <a:lvl1pPr>
              <a:spcAft>
                <a:spcPts val="600"/>
              </a:spcAft>
              <a:defRPr/>
            </a:lvl1pPr>
          </a:lstStyle>
          <a:p>
            <a:pPr lvl="0"/>
            <a:r>
              <a:rPr lang="fr-FR"/>
              <a:t>Cliquez pour modifier les styles du texte du masque</a:t>
            </a:r>
          </a:p>
        </p:txBody>
      </p:sp>
      <p:sp>
        <p:nvSpPr>
          <p:cNvPr id="61" name="Textplatzhalter 49"/>
          <p:cNvSpPr>
            <a:spLocks noGrp="1"/>
          </p:cNvSpPr>
          <p:nvPr>
            <p:ph type="body" sz="quarter" idx="27"/>
          </p:nvPr>
        </p:nvSpPr>
        <p:spPr>
          <a:xfrm>
            <a:off x="7110398" y="381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
        <p:nvSpPr>
          <p:cNvPr id="62" name="Textplatzhalter 49"/>
          <p:cNvSpPr>
            <a:spLocks noGrp="1"/>
          </p:cNvSpPr>
          <p:nvPr>
            <p:ph type="body" sz="quarter" idx="28"/>
          </p:nvPr>
        </p:nvSpPr>
        <p:spPr>
          <a:xfrm>
            <a:off x="501649" y="4533323"/>
            <a:ext cx="1601615" cy="1231106"/>
          </a:xfrm>
        </p:spPr>
        <p:txBody>
          <a:bodyPr/>
          <a:lstStyle>
            <a:lvl1pPr>
              <a:spcAft>
                <a:spcPts val="600"/>
              </a:spcAft>
              <a:defRPr/>
            </a:lvl1pPr>
          </a:lstStyle>
          <a:p>
            <a:pPr lvl="0"/>
            <a:r>
              <a:rPr lang="fr-FR"/>
              <a:t>Cliquez pour modifier les styles du texte du masque</a:t>
            </a:r>
          </a:p>
        </p:txBody>
      </p:sp>
      <p:sp>
        <p:nvSpPr>
          <p:cNvPr id="63" name="Textplatzhalter 49"/>
          <p:cNvSpPr>
            <a:spLocks noGrp="1"/>
          </p:cNvSpPr>
          <p:nvPr>
            <p:ph type="body" sz="quarter" idx="29"/>
          </p:nvPr>
        </p:nvSpPr>
        <p:spPr>
          <a:xfrm>
            <a:off x="2268538" y="4533323"/>
            <a:ext cx="1602000" cy="1231106"/>
          </a:xfrm>
        </p:spPr>
        <p:txBody>
          <a:bodyPr/>
          <a:lstStyle>
            <a:lvl1pPr>
              <a:spcAft>
                <a:spcPts val="600"/>
              </a:spcAft>
              <a:defRPr/>
            </a:lvl1pPr>
          </a:lstStyle>
          <a:p>
            <a:pPr lvl="0"/>
            <a:r>
              <a:rPr lang="fr-FR"/>
              <a:t>Cliquez pour modifier les styles du texte du masque</a:t>
            </a:r>
          </a:p>
        </p:txBody>
      </p:sp>
      <p:sp>
        <p:nvSpPr>
          <p:cNvPr id="64" name="Textplatzhalter 49"/>
          <p:cNvSpPr>
            <a:spLocks noGrp="1"/>
          </p:cNvSpPr>
          <p:nvPr>
            <p:ph type="body" sz="quarter" idx="30"/>
          </p:nvPr>
        </p:nvSpPr>
        <p:spPr>
          <a:xfrm>
            <a:off x="4081462" y="4533323"/>
            <a:ext cx="2797175" cy="615553"/>
          </a:xfrm>
        </p:spPr>
        <p:txBody>
          <a:bodyPr/>
          <a:lstStyle>
            <a:lvl1pPr>
              <a:spcAft>
                <a:spcPts val="600"/>
              </a:spcAft>
              <a:defRPr/>
            </a:lvl1pPr>
          </a:lstStyle>
          <a:p>
            <a:pPr lvl="0"/>
            <a:r>
              <a:rPr lang="fr-FR"/>
              <a:t>Cliquez pour modifier les styles du texte du masque</a:t>
            </a:r>
          </a:p>
        </p:txBody>
      </p:sp>
      <p:sp>
        <p:nvSpPr>
          <p:cNvPr id="69" name="Textplatzhalter 68"/>
          <p:cNvSpPr>
            <a:spLocks noGrp="1"/>
          </p:cNvSpPr>
          <p:nvPr>
            <p:ph type="body" sz="quarter" idx="32"/>
          </p:nvPr>
        </p:nvSpPr>
        <p:spPr>
          <a:xfrm>
            <a:off x="457199" y="1327200"/>
            <a:ext cx="8242299" cy="369332"/>
          </a:xfrm>
          <a:noFill/>
          <a:ln w="9525">
            <a:noFill/>
            <a:miter lim="800000"/>
            <a:headEnd/>
            <a:tailEnd/>
          </a:ln>
        </p:spPr>
        <p:txBody>
          <a:bodyPr/>
          <a:lstStyle>
            <a:lvl1pPr>
              <a:defRPr lang="en-US" sz="2400" b="1" kern="1200" dirty="0" smtClean="0">
                <a:solidFill>
                  <a:schemeClr val="tx2"/>
                </a:solidFill>
                <a:latin typeface="Arial" charset="0"/>
                <a:ea typeface="ＭＳ Ｐゴシック" pitchFamily="-112" charset="-128"/>
                <a:cs typeface="+mn-cs"/>
              </a:defRPr>
            </a:lvl1pPr>
          </a:lstStyle>
          <a:p>
            <a:pPr lvl="0"/>
            <a:r>
              <a:rPr lang="fr-FR"/>
              <a:t>Cliquez pour modifier les styles du texte du masque</a:t>
            </a:r>
          </a:p>
        </p:txBody>
      </p:sp>
      <p:sp>
        <p:nvSpPr>
          <p:cNvPr id="71" name="Textplatzhalter 70"/>
          <p:cNvSpPr>
            <a:spLocks noGrp="1"/>
          </p:cNvSpPr>
          <p:nvPr>
            <p:ph type="body" sz="quarter" idx="33"/>
          </p:nvPr>
        </p:nvSpPr>
        <p:spPr>
          <a:xfrm>
            <a:off x="7110398" y="4533323"/>
            <a:ext cx="1627200" cy="1231106"/>
          </a:xfrm>
        </p:spPr>
        <p:txBody>
          <a:bodyPr/>
          <a:lstStyle>
            <a:lvl1pPr>
              <a:spcAft>
                <a:spcPts val="600"/>
              </a:spcAft>
              <a:defRPr>
                <a:solidFill>
                  <a:schemeClr val="bg1"/>
                </a:solidFill>
              </a:defRPr>
            </a:lvl1pPr>
          </a:lstStyle>
          <a:p>
            <a:pPr lvl="0"/>
            <a:r>
              <a:rPr lang="fr-FR"/>
              <a:t>Cliquez pour modifier les styles du texte du masque</a:t>
            </a:r>
          </a:p>
        </p:txBody>
      </p:sp>
    </p:spTree>
    <p:extLst>
      <p:ext uri="{BB962C8B-B14F-4D97-AF65-F5344CB8AC3E}">
        <p14:creationId xmlns:p14="http://schemas.microsoft.com/office/powerpoint/2010/main" val="11904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yout Foto Hochformat">
    <p:spTree>
      <p:nvGrpSpPr>
        <p:cNvPr id="1" name=""/>
        <p:cNvGrpSpPr/>
        <p:nvPr/>
      </p:nvGrpSpPr>
      <p:grpSpPr>
        <a:xfrm>
          <a:off x="0" y="0"/>
          <a:ext cx="0" cy="0"/>
          <a:chOff x="0" y="0"/>
          <a:chExt cx="0" cy="0"/>
        </a:xfrm>
      </p:grpSpPr>
      <p:graphicFrame>
        <p:nvGraphicFramePr>
          <p:cNvPr id="6" name="Rectangle 10" hidden="1">
            <a:extLst>
              <a:ext uri="{FF2B5EF4-FFF2-40B4-BE49-F238E27FC236}">
                <a16:creationId xmlns:a16="http://schemas.microsoft.com/office/drawing/2014/main" id="{308FA17C-B6C5-F94B-BCD6-CB8E60314353}"/>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41" name="think-cell Slide" r:id="rId7" imgW="0" imgH="0" progId="">
                  <p:embed/>
                </p:oleObj>
              </mc:Choice>
              <mc:Fallback>
                <p:oleObj name="think-cell Slide" r:id="rId7" imgW="0" imgH="0" progId="">
                  <p:embed/>
                  <p:pic>
                    <p:nvPicPr>
                      <p:cNvPr id="6" name="Rectangle 10" hidden="1">
                        <a:extLst>
                          <a:ext uri="{FF2B5EF4-FFF2-40B4-BE49-F238E27FC236}">
                            <a16:creationId xmlns:a16="http://schemas.microsoft.com/office/drawing/2014/main" id="{308FA17C-B6C5-F94B-BCD6-CB8E60314353}"/>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9">
            <a:extLst>
              <a:ext uri="{FF2B5EF4-FFF2-40B4-BE49-F238E27FC236}">
                <a16:creationId xmlns:a16="http://schemas.microsoft.com/office/drawing/2014/main" id="{11051FC6-51CF-5F42-9CF6-5937133A49C6}"/>
              </a:ext>
            </a:extLst>
          </p:cNvPr>
          <p:cNvSpPr txBox="1">
            <a:spLocks noChangeArrowheads="1"/>
          </p:cNvSpPr>
          <p:nvPr>
            <p:custDataLst>
              <p:tags r:id="rId2"/>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74EF2CCF-0C8D-5145-B9E2-3E990313D319}" type="slidenum">
              <a:rPr lang="fr-CH" altLang="fr-FR" sz="1000" smtClean="0"/>
              <a:pPr algn="r">
                <a:defRPr/>
              </a:pPr>
              <a:t>‹N°›</a:t>
            </a:fld>
            <a:endParaRPr lang="fr-CH" altLang="fr-FR" sz="1000"/>
          </a:p>
        </p:txBody>
      </p:sp>
      <p:pic>
        <p:nvPicPr>
          <p:cNvPr id="9" name="Picture 8" descr="logo_etat_FR_vers_compacte.jpg">
            <a:extLst>
              <a:ext uri="{FF2B5EF4-FFF2-40B4-BE49-F238E27FC236}">
                <a16:creationId xmlns:a16="http://schemas.microsoft.com/office/drawing/2014/main" id="{B16620AB-EF81-0A4B-93F5-F8001181F7AB}"/>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a:extLst>
              <a:ext uri="{FF2B5EF4-FFF2-40B4-BE49-F238E27FC236}">
                <a16:creationId xmlns:a16="http://schemas.microsoft.com/office/drawing/2014/main" id="{4FB597A7-5053-B74D-B7B8-FE85D55E276B}"/>
              </a:ext>
            </a:extLst>
          </p:cNvPr>
          <p:cNvSpPr txBox="1">
            <a:spLocks noChangeArrowheads="1"/>
          </p:cNvSpPr>
          <p:nvPr>
            <p:custDataLst>
              <p:tags r:id="rId4"/>
            </p:custDataLst>
          </p:nvPr>
        </p:nvSpPr>
        <p:spPr bwMode="auto">
          <a:xfrm>
            <a:off x="2516188" y="6315075"/>
            <a:ext cx="4800600" cy="3302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des Exemples </a:t>
            </a:r>
            <a:r>
              <a:rPr lang="fr-CH" altLang="fr-FR" sz="1000"/>
              <a:t>SdE</a:t>
            </a:r>
          </a:p>
          <a:p>
            <a:pPr eaLnBrk="1" hangingPunct="1">
              <a:lnSpc>
                <a:spcPts val="1350"/>
              </a:lnSpc>
              <a:buClr>
                <a:srgbClr val="074EA1"/>
              </a:buClr>
              <a:defRPr/>
            </a:pPr>
            <a:r>
              <a:rPr lang="fr-CH" altLang="fr-FR" sz="1000"/>
              <a:t>Conférence de presse / 14 mars 2010</a:t>
            </a:r>
          </a:p>
        </p:txBody>
      </p:sp>
      <p:cxnSp>
        <p:nvCxnSpPr>
          <p:cNvPr id="13" name="Straight Connector 13">
            <a:extLst>
              <a:ext uri="{FF2B5EF4-FFF2-40B4-BE49-F238E27FC236}">
                <a16:creationId xmlns:a16="http://schemas.microsoft.com/office/drawing/2014/main" id="{1350974A-C96D-9B47-A3DE-B6DE7C00A982}"/>
              </a:ext>
            </a:extLst>
          </p:cNvPr>
          <p:cNvCxnSpPr/>
          <p:nvPr>
            <p:custDataLst>
              <p:tags r:id="rId5"/>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4" name="Rectangle 2" hidden="1">
            <a:extLst>
              <a:ext uri="{FF2B5EF4-FFF2-40B4-BE49-F238E27FC236}">
                <a16:creationId xmlns:a16="http://schemas.microsoft.com/office/drawing/2014/main" id="{A6D28EB8-E6AB-0243-A043-9CF211E7F97A}"/>
              </a:ext>
            </a:extLst>
          </p:cNvPr>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42" name="think-cell Slide" r:id="rId9" imgW="0" imgH="0" progId="">
                  <p:embed/>
                </p:oleObj>
              </mc:Choice>
              <mc:Fallback>
                <p:oleObj name="think-cell Slide" r:id="rId9" imgW="0" imgH="0" progId="">
                  <p:embed/>
                  <p:pic>
                    <p:nvPicPr>
                      <p:cNvPr id="14" name="Rectangle 2" hidden="1">
                        <a:extLst>
                          <a:ext uri="{FF2B5EF4-FFF2-40B4-BE49-F238E27FC236}">
                            <a16:creationId xmlns:a16="http://schemas.microsoft.com/office/drawing/2014/main" id="{A6D28EB8-E6AB-0243-A043-9CF211E7F97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Bildplatzhalter 10"/>
          <p:cNvSpPr>
            <a:spLocks noGrp="1"/>
          </p:cNvSpPr>
          <p:nvPr>
            <p:ph type="pic" sz="quarter" idx="14"/>
          </p:nvPr>
        </p:nvSpPr>
        <p:spPr>
          <a:xfrm>
            <a:off x="4800600" y="1327200"/>
            <a:ext cx="3900488" cy="615553"/>
          </a:xfrm>
        </p:spPr>
        <p:txBody>
          <a:bodyPr/>
          <a:lstStyle/>
          <a:p>
            <a:pPr lvl="0"/>
            <a:r>
              <a:rPr lang="fr-FR" noProof="0"/>
              <a:t>Cliquez sur l'icône pour ajouter une image</a:t>
            </a:r>
            <a:endParaRPr lang="fr-CH" noProof="0"/>
          </a:p>
        </p:txBody>
      </p:sp>
      <p:sp>
        <p:nvSpPr>
          <p:cNvPr id="2" name="Titel 1"/>
          <p:cNvSpPr>
            <a:spLocks noGrp="1"/>
          </p:cNvSpPr>
          <p:nvPr>
            <p:ph type="title"/>
          </p:nvPr>
        </p:nvSpPr>
        <p:spPr>
          <a:xfrm>
            <a:off x="457200" y="304800"/>
            <a:ext cx="8242300" cy="984885"/>
          </a:xfrm>
        </p:spPr>
        <p:txBody>
          <a:bodyPr/>
          <a:lstStyle>
            <a:lvl1pPr>
              <a:defRPr/>
            </a:lvl1pPr>
          </a:lstStyle>
          <a:p>
            <a:r>
              <a:rPr lang="fr-FR"/>
              <a:t>Cliquez pour modifier le style du titre</a:t>
            </a:r>
            <a:endParaRPr lang="fr-CH" dirty="0"/>
          </a:p>
        </p:txBody>
      </p:sp>
      <p:sp>
        <p:nvSpPr>
          <p:cNvPr id="8" name="Textplatzhalter 7"/>
          <p:cNvSpPr>
            <a:spLocks noGrp="1"/>
          </p:cNvSpPr>
          <p:nvPr>
            <p:ph type="body" sz="quarter" idx="12"/>
          </p:nvPr>
        </p:nvSpPr>
        <p:spPr>
          <a:xfrm>
            <a:off x="457200" y="1766400"/>
            <a:ext cx="4186238" cy="215443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10" name="Textplatzhalter 9"/>
          <p:cNvSpPr>
            <a:spLocks noGrp="1"/>
          </p:cNvSpPr>
          <p:nvPr>
            <p:ph type="body" sz="quarter" idx="13"/>
          </p:nvPr>
        </p:nvSpPr>
        <p:spPr>
          <a:xfrm>
            <a:off x="457200" y="1327200"/>
            <a:ext cx="4186238"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13493655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4.xml"/><Relationship Id="rId30" Type="http://schemas.openxmlformats.org/officeDocument/2006/relationships/tags" Target="../tags/tag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96.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Rectangle 10" hidden="1">
            <a:extLst>
              <a:ext uri="{FF2B5EF4-FFF2-40B4-BE49-F238E27FC236}">
                <a16:creationId xmlns:a16="http://schemas.microsoft.com/office/drawing/2014/main" id="{FDC3CF32-7949-1D49-AFDD-88C6C295FA9A}"/>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5" name="think-cell Slide" r:id="rId31" imgW="0" imgH="0" progId="">
                  <p:embed/>
                </p:oleObj>
              </mc:Choice>
              <mc:Fallback>
                <p:oleObj name="think-cell Slide" r:id="rId31" imgW="0" imgH="0" progId="">
                  <p:embed/>
                  <p:pic>
                    <p:nvPicPr>
                      <p:cNvPr id="1026" name="Rectangle 10" hidden="1">
                        <a:extLst>
                          <a:ext uri="{FF2B5EF4-FFF2-40B4-BE49-F238E27FC236}">
                            <a16:creationId xmlns:a16="http://schemas.microsoft.com/office/drawing/2014/main" id="{FDC3CF32-7949-1D49-AFDD-88C6C295FA9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le Placeholder 1">
            <a:extLst>
              <a:ext uri="{FF2B5EF4-FFF2-40B4-BE49-F238E27FC236}">
                <a16:creationId xmlns:a16="http://schemas.microsoft.com/office/drawing/2014/main" id="{7C3293A8-26B1-B546-87BE-4590C148B41D}"/>
              </a:ext>
            </a:extLst>
          </p:cNvPr>
          <p:cNvSpPr>
            <a:spLocks noGrp="1"/>
          </p:cNvSpPr>
          <p:nvPr>
            <p:ph type="title"/>
            <p:custDataLst>
              <p:tags r:id="rId25"/>
            </p:custDataLst>
          </p:nvPr>
        </p:nvSpPr>
        <p:spPr bwMode="auto">
          <a:xfrm>
            <a:off x="457200" y="306388"/>
            <a:ext cx="82423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CH" altLang="fr-FR"/>
              <a:t>Titre exemple</a:t>
            </a:r>
            <a:br>
              <a:rPr lang="fr-CH" altLang="fr-FR"/>
            </a:br>
            <a:r>
              <a:rPr lang="fr-CH" altLang="fr-FR"/>
              <a:t>—</a:t>
            </a:r>
          </a:p>
        </p:txBody>
      </p:sp>
      <p:sp>
        <p:nvSpPr>
          <p:cNvPr id="1028" name="Text Placeholder 2">
            <a:extLst>
              <a:ext uri="{FF2B5EF4-FFF2-40B4-BE49-F238E27FC236}">
                <a16:creationId xmlns:a16="http://schemas.microsoft.com/office/drawing/2014/main" id="{B16E4A28-0B43-AE4D-9521-572E57A21714}"/>
              </a:ext>
            </a:extLst>
          </p:cNvPr>
          <p:cNvSpPr>
            <a:spLocks noGrp="1"/>
          </p:cNvSpPr>
          <p:nvPr>
            <p:ph type="body" idx="1"/>
            <p:custDataLst>
              <p:tags r:id="rId26"/>
            </p:custDataLst>
          </p:nvPr>
        </p:nvSpPr>
        <p:spPr bwMode="auto">
          <a:xfrm>
            <a:off x="457200" y="1371600"/>
            <a:ext cx="8242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CH" altLang="fr-FR"/>
              <a:t>Texte principal</a:t>
            </a:r>
          </a:p>
          <a:p>
            <a:pPr lvl="1"/>
            <a:r>
              <a:rPr lang="fr-CH" altLang="fr-FR"/>
              <a:t>Premier niveau</a:t>
            </a:r>
          </a:p>
          <a:p>
            <a:pPr lvl="2"/>
            <a:r>
              <a:rPr lang="fr-CH" altLang="fr-FR"/>
              <a:t>Deuxième niveau</a:t>
            </a:r>
          </a:p>
          <a:p>
            <a:pPr lvl="3"/>
            <a:r>
              <a:rPr lang="fr-CH" altLang="fr-FR"/>
              <a:t>Troisième niveau</a:t>
            </a:r>
          </a:p>
          <a:p>
            <a:pPr lvl="4"/>
            <a:r>
              <a:rPr lang="fr-CH" altLang="fr-FR"/>
              <a:t>Quatrième niveau</a:t>
            </a:r>
          </a:p>
        </p:txBody>
      </p:sp>
      <p:sp>
        <p:nvSpPr>
          <p:cNvPr id="12" name="Rectangle 9">
            <a:extLst>
              <a:ext uri="{FF2B5EF4-FFF2-40B4-BE49-F238E27FC236}">
                <a16:creationId xmlns:a16="http://schemas.microsoft.com/office/drawing/2014/main" id="{2C7A0A39-129B-8740-BD48-68823D9DAC94}"/>
              </a:ext>
            </a:extLst>
          </p:cNvPr>
          <p:cNvSpPr txBox="1">
            <a:spLocks noChangeArrowheads="1"/>
          </p:cNvSpPr>
          <p:nvPr>
            <p:custDataLst>
              <p:tags r:id="rId27"/>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defRPr/>
            </a:pPr>
            <a:fld id="{143C743B-AD33-7141-93EA-99CC04BF6E0C}" type="slidenum">
              <a:rPr lang="fr-CH" altLang="fr-FR" sz="1000" smtClean="0"/>
              <a:pPr algn="r">
                <a:defRPr/>
              </a:pPr>
              <a:t>‹N°›</a:t>
            </a:fld>
            <a:endParaRPr lang="fr-CH" altLang="fr-FR" sz="1000"/>
          </a:p>
        </p:txBody>
      </p:sp>
      <p:pic>
        <p:nvPicPr>
          <p:cNvPr id="1030" name="Picture 8" descr="logo_etat_FR_vers_compacte.jpg">
            <a:extLst>
              <a:ext uri="{FF2B5EF4-FFF2-40B4-BE49-F238E27FC236}">
                <a16:creationId xmlns:a16="http://schemas.microsoft.com/office/drawing/2014/main" id="{CF815934-D53A-3743-8C30-1825B4877C92}"/>
              </a:ext>
            </a:extLst>
          </p:cNvPr>
          <p:cNvPicPr>
            <a:picLocks noChangeAspect="1"/>
          </p:cNvPicPr>
          <p:nvPr>
            <p:custDataLst>
              <p:tags r:id="rId28"/>
            </p:custDataLst>
          </p:nvPr>
        </p:nvPicPr>
        <p:blipFill>
          <a:blip r:embed="rId32">
            <a:extLst>
              <a:ext uri="{28A0092B-C50C-407E-A947-70E740481C1C}">
                <a14:useLocalDpi xmlns:a14="http://schemas.microsoft.com/office/drawing/2010/main" val="0"/>
              </a:ext>
            </a:extLst>
          </a:blip>
          <a:srcRect/>
          <a:stretch>
            <a:fillRect/>
          </a:stretch>
        </p:blipFill>
        <p:spPr bwMode="auto">
          <a:xfrm>
            <a:off x="468313" y="6378575"/>
            <a:ext cx="7556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5F601E91-17D9-F54E-95E1-F59125841B4B}"/>
              </a:ext>
            </a:extLst>
          </p:cNvPr>
          <p:cNvCxnSpPr/>
          <p:nvPr>
            <p:custDataLst>
              <p:tags r:id="rId29"/>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10">
            <a:extLst>
              <a:ext uri="{FF2B5EF4-FFF2-40B4-BE49-F238E27FC236}">
                <a16:creationId xmlns:a16="http://schemas.microsoft.com/office/drawing/2014/main" id="{B711DF6E-0317-DF4F-B045-CB438F385227}"/>
              </a:ext>
            </a:extLst>
          </p:cNvPr>
          <p:cNvSpPr txBox="1">
            <a:spLocks noChangeArrowheads="1"/>
          </p:cNvSpPr>
          <p:nvPr userDrawn="1">
            <p:custDataLst>
              <p:tags r:id="rId30"/>
            </p:custDataLst>
          </p:nvPr>
        </p:nvSpPr>
        <p:spPr bwMode="auto">
          <a:xfrm>
            <a:off x="1979613" y="6323013"/>
            <a:ext cx="4032250" cy="342900"/>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pic>
        <p:nvPicPr>
          <p:cNvPr id="1033" name="Image 8" descr="Logo_LaBriCo.png">
            <a:extLst>
              <a:ext uri="{FF2B5EF4-FFF2-40B4-BE49-F238E27FC236}">
                <a16:creationId xmlns:a16="http://schemas.microsoft.com/office/drawing/2014/main" id="{15B30D9D-E37F-DE48-A8DB-593AC72F09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6084888" y="6134100"/>
            <a:ext cx="229711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2690D358-2AF4-6E42-AE6C-70DF0EF8159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7020" r:id="rId1"/>
    <p:sldLayoutId id="2147487021" r:id="rId2"/>
    <p:sldLayoutId id="2147487022" r:id="rId3"/>
    <p:sldLayoutId id="2147487023" r:id="rId4"/>
    <p:sldLayoutId id="2147487024" r:id="rId5"/>
    <p:sldLayoutId id="2147487025" r:id="rId6"/>
    <p:sldLayoutId id="2147487026" r:id="rId7"/>
    <p:sldLayoutId id="2147487027" r:id="rId8"/>
    <p:sldLayoutId id="2147487028" r:id="rId9"/>
    <p:sldLayoutId id="2147487029" r:id="rId10"/>
    <p:sldLayoutId id="2147487030" r:id="rId11"/>
    <p:sldLayoutId id="2147487031" r:id="rId12"/>
    <p:sldLayoutId id="2147487032" r:id="rId13"/>
    <p:sldLayoutId id="2147487033" r:id="rId14"/>
    <p:sldLayoutId id="2147487034" r:id="rId15"/>
    <p:sldLayoutId id="2147487035" r:id="rId16"/>
    <p:sldLayoutId id="2147487036" r:id="rId17"/>
    <p:sldLayoutId id="2147487037" r:id="rId18"/>
    <p:sldLayoutId id="2147487038" r:id="rId19"/>
    <p:sldLayoutId id="2147487039" r:id="rId20"/>
    <p:sldLayoutId id="2147487040" r:id="rId21"/>
    <p:sldLayoutId id="2147487041" r:id="rId22"/>
  </p:sldLayoutIdLst>
  <p:hf sldNum="0" hdr="0" dt="0"/>
  <p:txStyles>
    <p:titleStyle>
      <a:lvl1pPr algn="l" defTabSz="457200" rtl="0" eaLnBrk="0" fontAlgn="base" hangingPunct="0">
        <a:lnSpc>
          <a:spcPts val="3700"/>
        </a:lnSpc>
        <a:spcBef>
          <a:spcPct val="0"/>
        </a:spcBef>
        <a:spcAft>
          <a:spcPct val="0"/>
        </a:spcAft>
        <a:defRPr lang="de-DE" sz="3200" b="1" kern="1200" dirty="0">
          <a:solidFill>
            <a:schemeClr val="tx1"/>
          </a:solidFill>
          <a:latin typeface="Arial"/>
          <a:ea typeface="ＭＳ Ｐゴシック" pitchFamily="-112" charset="-128"/>
          <a:cs typeface="ＭＳ Ｐゴシック" pitchFamily="-112" charset="-128"/>
        </a:defRPr>
      </a:lvl1pPr>
      <a:lvl2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p:titleStyle>
    <p:bodyStyle>
      <a:lvl1pPr marL="342900" indent="-342900" algn="l" defTabSz="457200" rtl="0" eaLnBrk="0" fontAlgn="base" hangingPunct="0">
        <a:spcBef>
          <a:spcPct val="0"/>
        </a:spcBef>
        <a:spcAft>
          <a:spcPts val="600"/>
        </a:spcAft>
        <a:buClr>
          <a:srgbClr val="074EA1"/>
        </a:buClr>
        <a:buFont typeface="Lucida Grande" panose="020B0600040502020204" pitchFamily="34" charset="0"/>
        <a:defRPr sz="2000" kern="1200">
          <a:solidFill>
            <a:schemeClr val="tx1"/>
          </a:solidFill>
          <a:latin typeface="Arial"/>
          <a:ea typeface="ＭＳ Ｐゴシック" pitchFamily="-112" charset="-128"/>
          <a:cs typeface="ＭＳ Ｐゴシック" pitchFamily="-112" charset="-128"/>
        </a:defRPr>
      </a:lvl1pPr>
      <a:lvl2pPr marL="273050" indent="-271463" algn="l" defTabSz="457200" rtl="0" eaLnBrk="0" fontAlgn="base" hangingPunct="0">
        <a:spcBef>
          <a:spcPct val="0"/>
        </a:spcBef>
        <a:spcAft>
          <a:spcPts val="600"/>
        </a:spcAft>
        <a:buClr>
          <a:schemeClr val="tx1"/>
        </a:buClr>
        <a:buSzPct val="100000"/>
        <a:buFont typeface="Arial" panose="020B0604020202020204" pitchFamily="34" charset="0"/>
        <a:buChar char="&gt;"/>
        <a:defRPr sz="2000" kern="1200">
          <a:solidFill>
            <a:schemeClr val="tx1"/>
          </a:solidFill>
          <a:latin typeface="Arial"/>
          <a:ea typeface="ＭＳ Ｐゴシック" pitchFamily="-112" charset="-128"/>
          <a:cs typeface="ＭＳ Ｐゴシック"/>
        </a:defRPr>
      </a:lvl2pPr>
      <a:lvl3pPr marL="539750" indent="-265113" algn="l" defTabSz="457200" rtl="0" eaLnBrk="0" fontAlgn="base" hangingPunct="0">
        <a:spcBef>
          <a:spcPct val="0"/>
        </a:spcBef>
        <a:spcAft>
          <a:spcPts val="600"/>
        </a:spcAft>
        <a:buSzPct val="100000"/>
        <a:buFont typeface="Arial" panose="020B0604020202020204" pitchFamily="34" charset="0"/>
        <a:buChar char="&gt;"/>
        <a:defRPr sz="2000" kern="1200">
          <a:solidFill>
            <a:schemeClr val="tx1"/>
          </a:solidFill>
          <a:latin typeface="Arial"/>
          <a:ea typeface="ＭＳ Ｐゴシック" pitchFamily="-112" charset="-128"/>
          <a:cs typeface="ＭＳ Ｐゴシック"/>
        </a:defRPr>
      </a:lvl3pPr>
      <a:lvl4pPr marL="803275" indent="-261938" algn="l" defTabSz="457200" rtl="0" eaLnBrk="0" fontAlgn="base" hangingPunct="0">
        <a:spcBef>
          <a:spcPct val="0"/>
        </a:spcBef>
        <a:spcAft>
          <a:spcPts val="600"/>
        </a:spcAft>
        <a:buClr>
          <a:srgbClr val="7F7F7F"/>
        </a:buClr>
        <a:buSzPct val="100000"/>
        <a:buFont typeface="Arial" panose="020B0604020202020204" pitchFamily="34" charset="0"/>
        <a:buChar char="&gt;"/>
        <a:defRPr sz="2000" kern="1200">
          <a:solidFill>
            <a:schemeClr val="tx1"/>
          </a:solidFill>
          <a:latin typeface="Arial"/>
          <a:ea typeface="ＭＳ Ｐゴシック" pitchFamily="-112" charset="-128"/>
          <a:cs typeface="ＭＳ Ｐゴシック"/>
        </a:defRPr>
      </a:lvl4pPr>
      <a:lvl5pPr marL="1076325" indent="-271463" algn="l" defTabSz="457200" rtl="0" eaLnBrk="0" fontAlgn="base" hangingPunct="0">
        <a:spcBef>
          <a:spcPct val="0"/>
        </a:spcBef>
        <a:spcAft>
          <a:spcPts val="600"/>
        </a:spcAft>
        <a:buClr>
          <a:srgbClr val="7F7F7F"/>
        </a:buClr>
        <a:buSzPct val="100000"/>
        <a:buFont typeface="Arial" panose="020B0604020202020204" pitchFamily="34" charset="0"/>
        <a:buChar char="&gt;"/>
        <a:defRPr sz="2000" kern="1200">
          <a:solidFill>
            <a:schemeClr val="tx1"/>
          </a:solidFill>
          <a:latin typeface="Arial"/>
          <a:ea typeface="ＭＳ Ｐゴシック" pitchFamily="-11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11" descr="sphere2.png">
            <a:extLst>
              <a:ext uri="{FF2B5EF4-FFF2-40B4-BE49-F238E27FC236}">
                <a16:creationId xmlns:a16="http://schemas.microsoft.com/office/drawing/2014/main" id="{FFE53D5B-58D2-BA47-9D1A-10020CA0D59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823325" y="0"/>
            <a:ext cx="32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3C19FC89-FFDF-A647-8A48-78F1A316E5DA}"/>
              </a:ext>
            </a:extLst>
          </p:cNvPr>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24580" name="Text Placeholder 2">
            <a:extLst>
              <a:ext uri="{FF2B5EF4-FFF2-40B4-BE49-F238E27FC236}">
                <a16:creationId xmlns:a16="http://schemas.microsoft.com/office/drawing/2014/main" id="{F16A7F62-4922-3346-9270-DCF656FC61D0}"/>
              </a:ext>
            </a:extLst>
          </p:cNvPr>
          <p:cNvSpPr>
            <a:spLocks noGrp="1"/>
          </p:cNvSpPr>
          <p:nvPr>
            <p:ph type="body" idx="1"/>
          </p:nvPr>
        </p:nvSpPr>
        <p:spPr bwMode="auto">
          <a:xfrm>
            <a:off x="457200" y="457200"/>
            <a:ext cx="3657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8" name="Slide Number Placeholder 7">
            <a:extLst>
              <a:ext uri="{FF2B5EF4-FFF2-40B4-BE49-F238E27FC236}">
                <a16:creationId xmlns:a16="http://schemas.microsoft.com/office/drawing/2014/main" id="{2CAF4135-E677-B04B-A533-78668ABAE034}"/>
              </a:ext>
            </a:extLst>
          </p:cNvPr>
          <p:cNvSpPr>
            <a:spLocks noGrp="1"/>
          </p:cNvSpPr>
          <p:nvPr>
            <p:ph type="sldNum" sz="quarter" idx="4"/>
          </p:nvPr>
        </p:nvSpPr>
        <p:spPr>
          <a:xfrm>
            <a:off x="7772400" y="6400800"/>
            <a:ext cx="533400" cy="1524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a:solidFill>
                  <a:srgbClr val="7F7F7F"/>
                </a:solidFill>
              </a:defRPr>
            </a:lvl1pPr>
          </a:lstStyle>
          <a:p>
            <a:pPr>
              <a:defRPr/>
            </a:pPr>
            <a:fld id="{C0110030-A525-6C49-B898-B6491E1AB3C5}" type="slidenum">
              <a:rPr lang="en-US" altLang="fr-FR"/>
              <a:pPr>
                <a:defRPr/>
              </a:pPr>
              <a:t>‹N°›</a:t>
            </a:fld>
            <a:endParaRPr lang="en-US" altLang="fr-FR"/>
          </a:p>
        </p:txBody>
      </p:sp>
      <p:sp>
        <p:nvSpPr>
          <p:cNvPr id="9" name="Date Placeholder 8">
            <a:extLst>
              <a:ext uri="{FF2B5EF4-FFF2-40B4-BE49-F238E27FC236}">
                <a16:creationId xmlns:a16="http://schemas.microsoft.com/office/drawing/2014/main" id="{06363C20-4267-2E4B-ADC5-CD029D1B4A95}"/>
              </a:ext>
            </a:extLst>
          </p:cNvPr>
          <p:cNvSpPr>
            <a:spLocks noGrp="1"/>
          </p:cNvSpPr>
          <p:nvPr>
            <p:ph type="dt" sz="half" idx="2"/>
          </p:nvPr>
        </p:nvSpPr>
        <p:spPr>
          <a:xfrm>
            <a:off x="4876800" y="6426200"/>
            <a:ext cx="2819400" cy="1270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7F7F7F"/>
                </a:solidFill>
              </a:defRPr>
            </a:lvl1pPr>
          </a:lstStyle>
          <a:p>
            <a:pPr>
              <a:defRPr/>
            </a:pPr>
            <a:fld id="{4EBA7FE5-B5B8-E54E-8392-80C36DD29377}" type="datetime1">
              <a:rPr lang="en-US" altLang="fr-FR"/>
              <a:pPr>
                <a:defRPr/>
              </a:pPr>
              <a:t>2/24/21</a:t>
            </a:fld>
            <a:endParaRPr lang="en-US" altLang="fr-FR"/>
          </a:p>
        </p:txBody>
      </p:sp>
      <p:sp>
        <p:nvSpPr>
          <p:cNvPr id="10" name="Footer Placeholder 9">
            <a:extLst>
              <a:ext uri="{FF2B5EF4-FFF2-40B4-BE49-F238E27FC236}">
                <a16:creationId xmlns:a16="http://schemas.microsoft.com/office/drawing/2014/main" id="{E09C992A-7F9B-BF4B-9C44-3EDF15A84329}"/>
              </a:ext>
            </a:extLst>
          </p:cNvPr>
          <p:cNvSpPr>
            <a:spLocks noGrp="1"/>
          </p:cNvSpPr>
          <p:nvPr>
            <p:ph type="ftr" sz="quarter" idx="3"/>
          </p:nvPr>
        </p:nvSpPr>
        <p:spPr>
          <a:xfrm>
            <a:off x="4875213" y="6296025"/>
            <a:ext cx="2820987" cy="152400"/>
          </a:xfrm>
          <a:prstGeom prst="rect">
            <a:avLst/>
          </a:prstGeom>
        </p:spPr>
        <p:txBody>
          <a:bodyPr vert="horz" lIns="91440" tIns="45720" rIns="91440" bIns="45720" rtlCol="0" anchor="b"/>
          <a:lstStyle>
            <a:lvl1pPr algn="r" eaLnBrk="1" hangingPunct="1">
              <a:defRPr sz="1050">
                <a:solidFill>
                  <a:schemeClr val="tx1"/>
                </a:solidFill>
                <a:latin typeface="Arial" pitchFamily="34" charset="0"/>
                <a:ea typeface="ＭＳ Ｐゴシック" pitchFamily="34" charset="-128"/>
                <a:cs typeface="+mn-cs"/>
              </a:defRPr>
            </a:lvl1pPr>
          </a:lstStyle>
          <a:p>
            <a:pPr>
              <a:defRPr/>
            </a:pPr>
            <a:endParaRPr lang="en-US"/>
          </a:p>
        </p:txBody>
      </p:sp>
      <p:sp>
        <p:nvSpPr>
          <p:cNvPr id="11" name="TextBox 10">
            <a:extLst>
              <a:ext uri="{FF2B5EF4-FFF2-40B4-BE49-F238E27FC236}">
                <a16:creationId xmlns:a16="http://schemas.microsoft.com/office/drawing/2014/main" id="{9B274B59-9AD3-B441-AEF7-EED76177216C}"/>
              </a:ext>
            </a:extLst>
          </p:cNvPr>
          <p:cNvSpPr txBox="1">
            <a:spLocks noChangeArrowheads="1"/>
          </p:cNvSpPr>
          <p:nvPr userDrawn="1">
            <p:custDataLst>
              <p:tags r:id="rId15"/>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spTree>
  </p:cSld>
  <p:clrMap bg1="lt1" tx1="dk1" bg2="lt2" tx2="dk2" accent1="accent1" accent2="accent2" accent3="accent3" accent4="accent4" accent5="accent5" accent6="accent6" hlink="hlink" folHlink="folHlink"/>
  <p:sldLayoutIdLst>
    <p:sldLayoutId id="2147487042" r:id="rId1"/>
    <p:sldLayoutId id="2147487043" r:id="rId2"/>
    <p:sldLayoutId id="2147487044" r:id="rId3"/>
    <p:sldLayoutId id="2147487012" r:id="rId4"/>
    <p:sldLayoutId id="2147487013" r:id="rId5"/>
    <p:sldLayoutId id="2147487014" r:id="rId6"/>
    <p:sldLayoutId id="2147487015" r:id="rId7"/>
    <p:sldLayoutId id="2147487016" r:id="rId8"/>
    <p:sldLayoutId id="2147487017" r:id="rId9"/>
    <p:sldLayoutId id="2147487018" r:id="rId10"/>
    <p:sldLayoutId id="2147487019" r:id="rId11"/>
    <p:sldLayoutId id="2147487045" r:id="rId12"/>
    <p:sldLayoutId id="2147487046" r:id="rId13"/>
  </p:sldLayoutIdLst>
  <p:hf sldNum="0" hdr="0" dt="0"/>
  <p:txStyles>
    <p:titleStyle>
      <a:lvl1pPr algn="r" rtl="0" eaLnBrk="0" fontAlgn="base" hangingPunct="0">
        <a:spcBef>
          <a:spcPct val="0"/>
        </a:spcBef>
        <a:spcAft>
          <a:spcPct val="0"/>
        </a:spcAft>
        <a:defRPr sz="2800" kern="1200">
          <a:gradFill>
            <a:gsLst>
              <a:gs pos="0">
                <a:schemeClr val="tx1">
                  <a:lumMod val="50000"/>
                </a:schemeClr>
              </a:gs>
              <a:gs pos="61000">
                <a:schemeClr val="tx1"/>
              </a:gs>
            </a:gsLst>
            <a:lin ang="5400000" scaled="0"/>
          </a:gradFill>
          <a:latin typeface="+mj-lt"/>
          <a:ea typeface="ＭＳ Ｐゴシック" charset="0"/>
          <a:cs typeface="ＭＳ Ｐゴシック" charset="0"/>
        </a:defRPr>
      </a:lvl1pPr>
      <a:lvl2pPr algn="r" rtl="0" eaLnBrk="0" fontAlgn="base" hangingPunct="0">
        <a:spcBef>
          <a:spcPct val="0"/>
        </a:spcBef>
        <a:spcAft>
          <a:spcPct val="0"/>
        </a:spcAft>
        <a:defRPr sz="2800">
          <a:solidFill>
            <a:schemeClr val="tx1"/>
          </a:solidFill>
          <a:latin typeface="Calibri" pitchFamily="34" charset="0"/>
          <a:ea typeface="ＭＳ Ｐゴシック" charset="0"/>
          <a:cs typeface="ＭＳ Ｐゴシック" charset="0"/>
        </a:defRPr>
      </a:lvl2pPr>
      <a:lvl3pPr algn="r" rtl="0" eaLnBrk="0" fontAlgn="base" hangingPunct="0">
        <a:spcBef>
          <a:spcPct val="0"/>
        </a:spcBef>
        <a:spcAft>
          <a:spcPct val="0"/>
        </a:spcAft>
        <a:defRPr sz="2800">
          <a:solidFill>
            <a:schemeClr val="tx1"/>
          </a:solidFill>
          <a:latin typeface="Calibri" pitchFamily="34" charset="0"/>
          <a:ea typeface="ＭＳ Ｐゴシック" charset="0"/>
          <a:cs typeface="ＭＳ Ｐゴシック" charset="0"/>
        </a:defRPr>
      </a:lvl3pPr>
      <a:lvl4pPr algn="r" rtl="0" eaLnBrk="0" fontAlgn="base" hangingPunct="0">
        <a:spcBef>
          <a:spcPct val="0"/>
        </a:spcBef>
        <a:spcAft>
          <a:spcPct val="0"/>
        </a:spcAft>
        <a:defRPr sz="2800">
          <a:solidFill>
            <a:schemeClr val="tx1"/>
          </a:solidFill>
          <a:latin typeface="Calibri" pitchFamily="34" charset="0"/>
          <a:ea typeface="ＭＳ Ｐゴシック" charset="0"/>
          <a:cs typeface="ＭＳ Ｐゴシック" charset="0"/>
        </a:defRPr>
      </a:lvl4pPr>
      <a:lvl5pPr algn="r" rtl="0" eaLnBrk="0" fontAlgn="base" hangingPunct="0">
        <a:spcBef>
          <a:spcPct val="0"/>
        </a:spcBef>
        <a:spcAft>
          <a:spcPct val="0"/>
        </a:spcAft>
        <a:defRPr sz="2800">
          <a:solidFill>
            <a:schemeClr val="tx1"/>
          </a:solidFill>
          <a:latin typeface="Calibri" pitchFamily="34" charset="0"/>
          <a:ea typeface="ＭＳ Ｐゴシック" charset="0"/>
          <a:cs typeface="ＭＳ Ｐゴシック" charset="0"/>
        </a:defRPr>
      </a:lvl5pPr>
      <a:lvl6pPr marL="457200" algn="r" rtl="0" fontAlgn="base">
        <a:spcBef>
          <a:spcPct val="0"/>
        </a:spcBef>
        <a:spcAft>
          <a:spcPct val="0"/>
        </a:spcAft>
        <a:defRPr sz="2800">
          <a:solidFill>
            <a:schemeClr val="tx1"/>
          </a:solidFill>
          <a:latin typeface="Calibri" pitchFamily="34" charset="0"/>
        </a:defRPr>
      </a:lvl6pPr>
      <a:lvl7pPr marL="914400" algn="r" rtl="0" fontAlgn="base">
        <a:spcBef>
          <a:spcPct val="0"/>
        </a:spcBef>
        <a:spcAft>
          <a:spcPct val="0"/>
        </a:spcAft>
        <a:defRPr sz="2800">
          <a:solidFill>
            <a:schemeClr val="tx1"/>
          </a:solidFill>
          <a:latin typeface="Calibri" pitchFamily="34" charset="0"/>
        </a:defRPr>
      </a:lvl7pPr>
      <a:lvl8pPr marL="1371600" algn="r" rtl="0" fontAlgn="base">
        <a:spcBef>
          <a:spcPct val="0"/>
        </a:spcBef>
        <a:spcAft>
          <a:spcPct val="0"/>
        </a:spcAft>
        <a:defRPr sz="2800">
          <a:solidFill>
            <a:schemeClr val="tx1"/>
          </a:solidFill>
          <a:latin typeface="Calibri" pitchFamily="34" charset="0"/>
        </a:defRPr>
      </a:lvl8pPr>
      <a:lvl9pPr marL="1828800" algn="r" rtl="0" fontAlgn="base">
        <a:spcBef>
          <a:spcPct val="0"/>
        </a:spcBef>
        <a:spcAft>
          <a:spcPct val="0"/>
        </a:spcAft>
        <a:defRPr sz="2800">
          <a:solidFill>
            <a:schemeClr val="tx1"/>
          </a:solidFill>
          <a:latin typeface="Calibri" pitchFamily="34" charset="0"/>
        </a:defRPr>
      </a:lvl9pPr>
    </p:titleStyle>
    <p:bodyStyle>
      <a:lvl1pPr marL="182563" indent="-182563" algn="l" rtl="0" eaLnBrk="0" fontAlgn="base" hangingPunct="0">
        <a:spcBef>
          <a:spcPct val="20000"/>
        </a:spcBef>
        <a:spcAft>
          <a:spcPct val="0"/>
        </a:spcAft>
        <a:buClr>
          <a:srgbClr val="7F7F7F"/>
        </a:buClr>
        <a:buFont typeface="Wingdings" pitchFamily="2" charset="2"/>
        <a:buChar char="§"/>
        <a:defRPr kern="1200">
          <a:solidFill>
            <a:srgbClr val="000000"/>
          </a:solidFill>
          <a:latin typeface="+mn-lt"/>
          <a:ea typeface="ＭＳ Ｐゴシック" charset="0"/>
          <a:cs typeface="ＭＳ Ｐゴシック" charset="0"/>
        </a:defRPr>
      </a:lvl1pPr>
      <a:lvl2pPr marL="411163"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mn-lt"/>
          <a:ea typeface="ＭＳ Ｐゴシック" charset="0"/>
          <a:cs typeface="+mn-cs"/>
        </a:defRPr>
      </a:lvl2pPr>
      <a:lvl3pPr marL="593725"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mn-lt"/>
          <a:ea typeface="ＭＳ Ｐゴシック" charset="0"/>
          <a:cs typeface="+mn-cs"/>
        </a:defRPr>
      </a:lvl3pPr>
      <a:lvl4pPr marL="776288"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mn-lt"/>
          <a:ea typeface="ＭＳ Ｐゴシック" charset="0"/>
          <a:cs typeface="+mn-cs"/>
        </a:defRPr>
      </a:lvl4pPr>
      <a:lvl5pPr marL="958850"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mn-lt"/>
          <a:ea typeface="ＭＳ Ｐゴシック" charset="0"/>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2/24/21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dirty="0"/>
          </a:p>
        </p:txBody>
      </p:sp>
      <p:sp>
        <p:nvSpPr>
          <p:cNvPr id="7" name="TextBox 10">
            <a:extLst>
              <a:ext uri="{FF2B5EF4-FFF2-40B4-BE49-F238E27FC236}">
                <a16:creationId xmlns:a16="http://schemas.microsoft.com/office/drawing/2014/main" id="{B00AA55A-361D-F34A-B613-4B21743E32E5}"/>
              </a:ext>
            </a:extLst>
          </p:cNvPr>
          <p:cNvSpPr txBox="1">
            <a:spLocks noChangeArrowheads="1"/>
          </p:cNvSpPr>
          <p:nvPr userDrawn="1">
            <p:custDataLst>
              <p:tags r:id="rId14"/>
            </p:custDataLst>
          </p:nvPr>
        </p:nvSpPr>
        <p:spPr bwMode="auto">
          <a:xfrm>
            <a:off x="1979613" y="6323013"/>
            <a:ext cx="4800600" cy="36036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350"/>
              </a:lnSpc>
              <a:buClr>
                <a:srgbClr val="074EA1"/>
              </a:buClr>
              <a:defRPr/>
            </a:pPr>
            <a:r>
              <a:rPr lang="fr-CH" altLang="fr-FR" sz="1000" b="1"/>
              <a:t>Service de l’enseignement obligatoire de langue française </a:t>
            </a:r>
            <a:r>
              <a:rPr lang="fr-CH" altLang="fr-FR" sz="1000"/>
              <a:t>SEnOF</a:t>
            </a:r>
          </a:p>
          <a:p>
            <a:pPr eaLnBrk="1" hangingPunct="1">
              <a:lnSpc>
                <a:spcPts val="1350"/>
              </a:lnSpc>
              <a:buClr>
                <a:srgbClr val="074EA1"/>
              </a:buClr>
              <a:defRPr/>
            </a:pPr>
            <a:r>
              <a:rPr lang="fr-CH" altLang="fr-FR" sz="1000"/>
              <a:t>Enseignement et Soutien , conseil pédagogique / 2016</a:t>
            </a:r>
          </a:p>
        </p:txBody>
      </p:sp>
    </p:spTree>
    <p:extLst>
      <p:ext uri="{BB962C8B-B14F-4D97-AF65-F5344CB8AC3E}">
        <p14:creationId xmlns:p14="http://schemas.microsoft.com/office/powerpoint/2010/main" val="324613651"/>
      </p:ext>
    </p:extLst>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tags" Target="../tags/tag119.xml"/><Relationship Id="rId7" Type="http://schemas.openxmlformats.org/officeDocument/2006/relationships/image" Target="../media/image5.png"/><Relationship Id="rId2" Type="http://schemas.openxmlformats.org/officeDocument/2006/relationships/tags" Target="../tags/tag118.xml"/><Relationship Id="rId1" Type="http://schemas.openxmlformats.org/officeDocument/2006/relationships/vmlDrawing" Target="../drawings/vmlDrawing27.vml"/><Relationship Id="rId6" Type="http://schemas.openxmlformats.org/officeDocument/2006/relationships/oleObject" Target="../embeddings/oleObject46.bin"/><Relationship Id="rId5" Type="http://schemas.openxmlformats.org/officeDocument/2006/relationships/notesSlide" Target="../notesSlides/notesSlide1.xml"/><Relationship Id="rId4"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39.xml"/><Relationship Id="rId7" Type="http://schemas.openxmlformats.org/officeDocument/2006/relationships/image" Target="../media/image7.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notesSlide" Target="../notesSlides/notesSlide10.xml"/><Relationship Id="rId11" Type="http://schemas.openxmlformats.org/officeDocument/2006/relationships/image" Target="../media/image6.tiff"/><Relationship Id="rId5" Type="http://schemas.openxmlformats.org/officeDocument/2006/relationships/slideLayout" Target="../slideLayouts/slideLayout47.xml"/><Relationship Id="rId10" Type="http://schemas.openxmlformats.org/officeDocument/2006/relationships/image" Target="../media/image12.jpeg"/><Relationship Id="rId4" Type="http://schemas.openxmlformats.org/officeDocument/2006/relationships/tags" Target="../tags/tag140.xml"/><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slideLayout" Target="../slideLayouts/slideLayout34.xml"/><Relationship Id="rId7" Type="http://schemas.openxmlformats.org/officeDocument/2006/relationships/image" Target="../media/image15.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6.tiff"/><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4.xml"/><Relationship Id="rId1" Type="http://schemas.openxmlformats.org/officeDocument/2006/relationships/tags" Target="../tags/tag145.xml"/><Relationship Id="rId6" Type="http://schemas.openxmlformats.org/officeDocument/2006/relationships/image" Target="../media/image6.tiff"/><Relationship Id="rId5" Type="http://schemas.openxmlformats.org/officeDocument/2006/relationships/image" Target="../media/image17.jpeg"/><Relationship Id="rId4" Type="http://schemas.openxmlformats.org/officeDocument/2006/relationships/hyperlink" Target="http://www.educationfamiliale.ch/"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slideLayout" Target="../slideLayouts/slideLayout34.xml"/><Relationship Id="rId7" Type="http://schemas.openxmlformats.org/officeDocument/2006/relationships/image" Target="../media/image18.jpe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6.tiff"/></Relationships>
</file>

<file path=ppt/slides/_rels/slide16.xml.rels><?xml version="1.0" encoding="UTF-8" standalone="yes"?>
<Relationships xmlns="http://schemas.openxmlformats.org/package/2006/relationships"><Relationship Id="rId3" Type="http://schemas.openxmlformats.org/officeDocument/2006/relationships/hyperlink" Target="http://www.labrillaz.ch/"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6.tif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tags" Target="../tags/tag150.xml"/><Relationship Id="rId7" Type="http://schemas.openxmlformats.org/officeDocument/2006/relationships/image" Target="../media/image20.jpe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notesSlide" Target="../notesSlides/notesSlide17.xml"/><Relationship Id="rId5" Type="http://schemas.openxmlformats.org/officeDocument/2006/relationships/slideLayout" Target="../slideLayouts/slideLayout34.xml"/><Relationship Id="rId4" Type="http://schemas.openxmlformats.org/officeDocument/2006/relationships/tags" Target="../tags/tag15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6.tiff"/><Relationship Id="rId5" Type="http://schemas.openxmlformats.org/officeDocument/2006/relationships/image" Target="../media/image2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tiff"/><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56.xml"/><Relationship Id="rId7" Type="http://schemas.openxmlformats.org/officeDocument/2006/relationships/image" Target="../media/image8.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7.png"/><Relationship Id="rId5" Type="http://schemas.openxmlformats.org/officeDocument/2006/relationships/notesSlide" Target="../notesSlides/notesSlide21.xml"/><Relationship Id="rId4" Type="http://schemas.openxmlformats.org/officeDocument/2006/relationships/slideLayout" Target="../slideLayouts/slideLayout34.xml"/><Relationship Id="rId9" Type="http://schemas.openxmlformats.org/officeDocument/2006/relationships/image" Target="../media/image6.tif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tiff"/><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tiff"/><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6.tiff"/><Relationship Id="rId5" Type="http://schemas.openxmlformats.org/officeDocument/2006/relationships/notesSlide" Target="../notesSlides/notesSlide31.xml"/><Relationship Id="rId4"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hyperlink" Target="http://www.google.ch/url?sa=i&amp;rct=j&amp;q=&amp;esrc=s&amp;source=images&amp;cd=&amp;cad=rja&amp;uact=8&amp;ved=0ahUKEwiBsqe8mJXKAhVH1RoKHRNFB4oQjRwIBw&amp;url=http://fr.dreamstime.com/photo-stock-jouer-asiatique-de-famille-ext%25C3%25A9rieur-image46325355&amp;psig=AFQjCNEZ8dIXUzUm6RrmRIB6X4lrs7YHoA&amp;ust=1452169714687459"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image" Target="../media/image27.jpeg"/><Relationship Id="rId5" Type="http://schemas.openxmlformats.org/officeDocument/2006/relationships/hyperlink" Target="http://www.google.ch/url?sa=i&amp;rct=j&amp;q=&amp;esrc=s&amp;source=images&amp;cd=&amp;cad=rja&amp;uact=8&amp;ved=0ahUKEwiYrvPslZXKAhXEWRoKHZptBloQjRwIBw&amp;url=http://www.lesmosses.ch/fr/sport_loisirs_lesmosses/activites/ete_lesmosses/place_jeu_lesmosses&amp;psig=AFQjCNF1e-wOE-6isK0Wt4hv9WpPxyOCDw&amp;ust=1452169134286254" TargetMode="External"/><Relationship Id="rId4" Type="http://schemas.openxmlformats.org/officeDocument/2006/relationships/image" Target="../media/image26.jpeg"/><Relationship Id="rId9" Type="http://schemas.openxmlformats.org/officeDocument/2006/relationships/image" Target="../media/image6.tiff"/></Relationships>
</file>

<file path=ppt/slides/_rels/slide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hyperlink" Target="mailto:dir.ep.brillaz@edufr.ch" TargetMode="External"/><Relationship Id="rId7" Type="http://schemas.openxmlformats.org/officeDocument/2006/relationships/hyperlink" Target="mailto:julieta.nsenda@edufr.ch"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sylvia.mauron@edufr.ch" TargetMode="External"/><Relationship Id="rId5" Type="http://schemas.openxmlformats.org/officeDocument/2006/relationships/hyperlink" Target="mailto:carole.bourqui@edufr.ch" TargetMode="External"/><Relationship Id="rId4" Type="http://schemas.openxmlformats.org/officeDocument/2006/relationships/hyperlink" Target="mailto:c.auer@labrillaz.ch"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6.tiff"/><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6.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tags" Target="../tags/tag129.xml"/><Relationship Id="rId7" Type="http://schemas.openxmlformats.org/officeDocument/2006/relationships/notesSlide" Target="../notesSlides/notesSlide6.xml"/><Relationship Id="rId2" Type="http://schemas.openxmlformats.org/officeDocument/2006/relationships/tags" Target="../tags/tag128.xml"/><Relationship Id="rId1" Type="http://schemas.openxmlformats.org/officeDocument/2006/relationships/vmlDrawing" Target="../drawings/vmlDrawing28.vml"/><Relationship Id="rId6" Type="http://schemas.openxmlformats.org/officeDocument/2006/relationships/slideLayout" Target="../slideLayouts/slideLayout47.xml"/><Relationship Id="rId11" Type="http://schemas.openxmlformats.org/officeDocument/2006/relationships/image" Target="../media/image6.tiff"/><Relationship Id="rId5" Type="http://schemas.openxmlformats.org/officeDocument/2006/relationships/tags" Target="../tags/tag131.xml"/><Relationship Id="rId10" Type="http://schemas.openxmlformats.org/officeDocument/2006/relationships/image" Target="../media/image8.png"/><Relationship Id="rId4" Type="http://schemas.openxmlformats.org/officeDocument/2006/relationships/tags" Target="../tags/tag130.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7.xml"/><Relationship Id="rId1" Type="http://schemas.openxmlformats.org/officeDocument/2006/relationships/tags" Target="../tags/tag132.xml"/><Relationship Id="rId6" Type="http://schemas.openxmlformats.org/officeDocument/2006/relationships/image" Target="../media/image6.tiff"/><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47.xml"/><Relationship Id="rId7" Type="http://schemas.openxmlformats.org/officeDocument/2006/relationships/image" Target="../media/image6.tiff"/><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tiff"/><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graphicFrame>
        <p:nvGraphicFramePr>
          <p:cNvPr id="40961" name="Rectangle 6" hidden="1">
            <a:extLst>
              <a:ext uri="{FF2B5EF4-FFF2-40B4-BE49-F238E27FC236}">
                <a16:creationId xmlns:a16="http://schemas.microsoft.com/office/drawing/2014/main" id="{487159FB-E87B-A541-8BB4-56626E643A0F}"/>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7649" name="think-cell Slide" r:id="rId6" imgW="0" imgH="0" progId="">
                  <p:embed/>
                </p:oleObj>
              </mc:Choice>
              <mc:Fallback>
                <p:oleObj name="think-cell Slide" r:id="rId6" imgW="0" imgH="0" progId="">
                  <p:embed/>
                  <p:pic>
                    <p:nvPicPr>
                      <p:cNvPr id="40961" name="Rectangle 6" hidden="1">
                        <a:extLst>
                          <a:ext uri="{FF2B5EF4-FFF2-40B4-BE49-F238E27FC236}">
                            <a16:creationId xmlns:a16="http://schemas.microsoft.com/office/drawing/2014/main" id="{487159FB-E87B-A541-8BB4-56626E643A0F}"/>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7" name="Rectangle 2">
            <a:extLst>
              <a:ext uri="{FF2B5EF4-FFF2-40B4-BE49-F238E27FC236}">
                <a16:creationId xmlns:a16="http://schemas.microsoft.com/office/drawing/2014/main" id="{FF957DF1-C9DF-0446-98C9-EF1D9EEEFB1A}"/>
              </a:ext>
            </a:extLst>
          </p:cNvPr>
          <p:cNvSpPr>
            <a:spLocks noGrp="1"/>
          </p:cNvSpPr>
          <p:nvPr>
            <p:ph type="title"/>
            <p:custDataLst>
              <p:tags r:id="rId2"/>
            </p:custDataLst>
          </p:nvPr>
        </p:nvSpPr>
        <p:spPr>
          <a:xfrm>
            <a:off x="393228" y="394177"/>
            <a:ext cx="8242300" cy="984885"/>
          </a:xfrm>
        </p:spPr>
        <p:txBody>
          <a:bodyPr>
            <a:normAutofit fontScale="90000"/>
          </a:bodyPr>
          <a:lstStyle/>
          <a:p>
            <a:pPr algn="l" eaLnBrk="1" fontAlgn="auto" hangingPunct="1">
              <a:spcAft>
                <a:spcPts val="0"/>
              </a:spcAft>
              <a:defRPr/>
            </a:pPr>
            <a:br>
              <a:rPr lang="fr-CH" altLang="fr-FR" dirty="0">
                <a:latin typeface="Arial" pitchFamily="34" charset="0"/>
                <a:ea typeface="ＭＳ Ｐゴシック" pitchFamily="34" charset="-128"/>
                <a:cs typeface="+mj-cs"/>
              </a:rPr>
            </a:br>
            <a:endParaRPr lang="fr-CH" altLang="fr-FR" dirty="0">
              <a:latin typeface="Arial" pitchFamily="34" charset="0"/>
              <a:ea typeface="ＭＳ Ｐゴシック" pitchFamily="34" charset="-128"/>
              <a:cs typeface="+mj-cs"/>
            </a:endParaRPr>
          </a:p>
        </p:txBody>
      </p:sp>
      <p:sp>
        <p:nvSpPr>
          <p:cNvPr id="40963" name="Rectangle 3">
            <a:extLst>
              <a:ext uri="{FF2B5EF4-FFF2-40B4-BE49-F238E27FC236}">
                <a16:creationId xmlns:a16="http://schemas.microsoft.com/office/drawing/2014/main" id="{250A1EF7-4E5F-CA40-8C43-6D575928F1FB}"/>
              </a:ext>
            </a:extLst>
          </p:cNvPr>
          <p:cNvSpPr>
            <a:spLocks noGrp="1"/>
          </p:cNvSpPr>
          <p:nvPr>
            <p:ph idx="1"/>
            <p:custDataLst>
              <p:tags r:id="rId3"/>
            </p:custDataLst>
          </p:nvPr>
        </p:nvSpPr>
        <p:spPr>
          <a:xfrm>
            <a:off x="450850" y="480919"/>
            <a:ext cx="8242300" cy="863600"/>
          </a:xfrm>
        </p:spPr>
        <p:txBody>
          <a:bodyPr/>
          <a:lstStyle/>
          <a:p>
            <a:pPr algn="ctr" eaLnBrk="1" hangingPunct="1">
              <a:buFont typeface="Lucida Grande" panose="020B0600040502020204" pitchFamily="34" charset="0"/>
              <a:buNone/>
            </a:pPr>
            <a:r>
              <a:rPr lang="fr-CH" altLang="fr-FR" sz="2800" b="1" dirty="0">
                <a:latin typeface="Arial" panose="020B0604020202020204" pitchFamily="34" charset="0"/>
                <a:ea typeface="ＭＳ Ｐゴシック" panose="020B0600070205080204" pitchFamily="34" charset="-128"/>
                <a:cs typeface="Arial" panose="020B0604020202020204" pitchFamily="34" charset="0"/>
              </a:rPr>
              <a:t>Pour un passage famille-école réussi </a:t>
            </a:r>
          </a:p>
        </p:txBody>
      </p:sp>
      <p:pic>
        <p:nvPicPr>
          <p:cNvPr id="40964" name="Image 3">
            <a:extLst>
              <a:ext uri="{FF2B5EF4-FFF2-40B4-BE49-F238E27FC236}">
                <a16:creationId xmlns:a16="http://schemas.microsoft.com/office/drawing/2014/main" id="{7BEE8C17-6D97-D44E-A1AC-B5349D8948AB}"/>
              </a:ext>
            </a:extLst>
          </p:cNvPr>
          <p:cNvPicPr>
            <a:picLocks noChangeAspect="1"/>
          </p:cNvPicPr>
          <p:nvPr/>
        </p:nvPicPr>
        <p:blipFill>
          <a:blip r:embed="rId7">
            <a:extLst>
              <a:ext uri="{28A0092B-C50C-407E-A947-70E740481C1C}">
                <a14:useLocalDpi xmlns:a14="http://schemas.microsoft.com/office/drawing/2010/main" val="0"/>
              </a:ext>
            </a:extLst>
          </a:blip>
          <a:srcRect l="3310" r="3046"/>
          <a:stretch>
            <a:fillRect/>
          </a:stretch>
        </p:blipFill>
        <p:spPr bwMode="auto">
          <a:xfrm>
            <a:off x="1412403" y="1275524"/>
            <a:ext cx="62039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ZoneTexte 1">
            <a:extLst>
              <a:ext uri="{FF2B5EF4-FFF2-40B4-BE49-F238E27FC236}">
                <a16:creationId xmlns:a16="http://schemas.microsoft.com/office/drawing/2014/main" id="{549EC0C6-F7EE-E643-8804-1BCB1693B961}"/>
              </a:ext>
            </a:extLst>
          </p:cNvPr>
          <p:cNvSpPr txBox="1">
            <a:spLocks noChangeArrowheads="1"/>
          </p:cNvSpPr>
          <p:nvPr/>
        </p:nvSpPr>
        <p:spPr bwMode="auto">
          <a:xfrm rot="20924849">
            <a:off x="2750664" y="2797422"/>
            <a:ext cx="35274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fr-CH" altLang="fr-FR" sz="4400" b="1" dirty="0">
                <a:solidFill>
                  <a:srgbClr val="7030A0"/>
                </a:solidFill>
                <a:latin typeface="Bradley Hand" charset="0"/>
              </a:rPr>
              <a:t>Bienvenue</a:t>
            </a:r>
          </a:p>
          <a:p>
            <a:pPr eaLnBrk="1" hangingPunct="1">
              <a:spcBef>
                <a:spcPct val="0"/>
              </a:spcBef>
              <a:buClrTx/>
              <a:buFontTx/>
              <a:buNone/>
            </a:pPr>
            <a:r>
              <a:rPr lang="fr-CH" altLang="fr-FR" sz="4400" b="1" dirty="0">
                <a:solidFill>
                  <a:srgbClr val="7030A0"/>
                </a:solidFill>
                <a:latin typeface="Bradley Hand" charset="0"/>
              </a:rPr>
              <a:t>à l’école</a:t>
            </a:r>
            <a:endParaRPr lang="fr-CH" altLang="fr-FR" sz="4000" b="1" dirty="0">
              <a:solidFill>
                <a:srgbClr val="7030A0"/>
              </a:solidFill>
              <a:latin typeface="Bradley Hand" charset="0"/>
            </a:endParaRPr>
          </a:p>
        </p:txBody>
      </p:sp>
      <p:sp>
        <p:nvSpPr>
          <p:cNvPr id="40966" name="ZoneTexte 1">
            <a:extLst>
              <a:ext uri="{FF2B5EF4-FFF2-40B4-BE49-F238E27FC236}">
                <a16:creationId xmlns:a16="http://schemas.microsoft.com/office/drawing/2014/main" id="{BDEA4E2C-8117-1F42-A826-9935525E517D}"/>
              </a:ext>
            </a:extLst>
          </p:cNvPr>
          <p:cNvSpPr txBox="1">
            <a:spLocks noChangeArrowheads="1"/>
          </p:cNvSpPr>
          <p:nvPr/>
        </p:nvSpPr>
        <p:spPr bwMode="auto">
          <a:xfrm>
            <a:off x="6819900" y="72072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endParaRPr lang="fr-FR" altLang="fr-FR">
              <a:solidFill>
                <a:schemeClr val="tx1"/>
              </a:solidFill>
              <a:latin typeface="Arial" panose="020B0604020202020204" pitchFamily="34" charset="0"/>
            </a:endParaRPr>
          </a:p>
        </p:txBody>
      </p:sp>
      <p:pic>
        <p:nvPicPr>
          <p:cNvPr id="2" name="Image 1">
            <a:extLst>
              <a:ext uri="{FF2B5EF4-FFF2-40B4-BE49-F238E27FC236}">
                <a16:creationId xmlns:a16="http://schemas.microsoft.com/office/drawing/2014/main" id="{E7C59B31-3C53-E740-9705-6B84DEFA646C}"/>
              </a:ext>
            </a:extLst>
          </p:cNvPr>
          <p:cNvPicPr>
            <a:picLocks noChangeAspect="1"/>
          </p:cNvPicPr>
          <p:nvPr/>
        </p:nvPicPr>
        <p:blipFill>
          <a:blip r:embed="rId8"/>
          <a:stretch>
            <a:fillRect/>
          </a:stretch>
        </p:blipFill>
        <p:spPr>
          <a:xfrm rot="20888198">
            <a:off x="3199942" y="4099296"/>
            <a:ext cx="2993035" cy="973520"/>
          </a:xfrm>
          <a:prstGeom prst="rect">
            <a:avLst/>
          </a:prstGeom>
        </p:spPr>
      </p:pic>
      <p:pic>
        <p:nvPicPr>
          <p:cNvPr id="3" name="Image 2">
            <a:extLst>
              <a:ext uri="{FF2B5EF4-FFF2-40B4-BE49-F238E27FC236}">
                <a16:creationId xmlns:a16="http://schemas.microsoft.com/office/drawing/2014/main" id="{EE6F774A-4FCF-6641-86DB-DA7F68C65272}"/>
              </a:ext>
            </a:extLst>
          </p:cNvPr>
          <p:cNvPicPr>
            <a:picLocks noChangeAspect="1"/>
          </p:cNvPicPr>
          <p:nvPr/>
        </p:nvPicPr>
        <p:blipFill>
          <a:blip r:embed="rId8"/>
          <a:stretch>
            <a:fillRect/>
          </a:stretch>
        </p:blipFill>
        <p:spPr>
          <a:xfrm>
            <a:off x="6430727" y="6241101"/>
            <a:ext cx="1784822" cy="5805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8C2571F0-412E-284A-8576-CED7C9D3A901}"/>
              </a:ext>
            </a:extLst>
          </p:cNvPr>
          <p:cNvSpPr txBox="1">
            <a:spLocks/>
          </p:cNvSpPr>
          <p:nvPr>
            <p:custDataLst>
              <p:tags r:id="rId1"/>
            </p:custDataLst>
          </p:nvPr>
        </p:nvSpPr>
        <p:spPr bwMode="auto">
          <a:xfrm>
            <a:off x="619917" y="1559055"/>
            <a:ext cx="7904163" cy="154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2857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spcBef>
                <a:spcPct val="0"/>
              </a:spcBef>
              <a:spcAft>
                <a:spcPts val="600"/>
              </a:spcAft>
              <a:buClr>
                <a:srgbClr val="074EA1"/>
              </a:buClr>
              <a:buFont typeface="Lucida Grande" panose="020B0600040502020204" pitchFamily="34" charset="0"/>
              <a:buNone/>
            </a:pPr>
            <a:r>
              <a:rPr lang="fr-CH" altLang="fr-FR" sz="1400" dirty="0">
                <a:solidFill>
                  <a:schemeClr val="tx1"/>
                </a:solidFill>
                <a:latin typeface="Arial" panose="020B0604020202020204" pitchFamily="34" charset="0"/>
                <a:cs typeface="Arial" panose="020B0604020202020204" pitchFamily="34" charset="0"/>
              </a:rPr>
              <a:t>Offrez un apprentissage progressif à votre enfant</a:t>
            </a:r>
            <a:r>
              <a:rPr lang="mr-IN" altLang="fr-FR" sz="1400" dirty="0">
                <a:solidFill>
                  <a:schemeClr val="tx1"/>
                </a:solidFill>
                <a:latin typeface="Arial" panose="020B0604020202020204" pitchFamily="34" charset="0"/>
                <a:cs typeface="Arial" panose="020B0604020202020204" pitchFamily="34" charset="0"/>
              </a:rPr>
              <a:t>…</a:t>
            </a:r>
            <a:r>
              <a:rPr lang="fr-CH" altLang="fr-FR" sz="1400" dirty="0">
                <a:solidFill>
                  <a:schemeClr val="tx1"/>
                </a:solidFill>
                <a:latin typeface="Arial" panose="020B0604020202020204" pitchFamily="34" charset="0"/>
                <a:cs typeface="Arial" panose="020B0604020202020204" pitchFamily="34" charset="0"/>
              </a:rPr>
              <a:t> :</a:t>
            </a:r>
          </a:p>
          <a:p>
            <a:pPr>
              <a:spcBef>
                <a:spcPct val="0"/>
              </a:spcBef>
              <a:spcAft>
                <a:spcPts val="600"/>
              </a:spcAft>
              <a:buClr>
                <a:srgbClr val="074EA1"/>
              </a:buClr>
              <a:buFont typeface="Arial" panose="020B0604020202020204" pitchFamily="34" charset="0"/>
              <a:buChar char="•"/>
            </a:pPr>
            <a:r>
              <a:rPr lang="fr-CH" altLang="fr-FR" sz="1400" dirty="0">
                <a:solidFill>
                  <a:schemeClr val="tx1"/>
                </a:solidFill>
                <a:latin typeface="Arial" panose="020B0604020202020204" pitchFamily="34" charset="0"/>
                <a:cs typeface="Arial" panose="020B0604020202020204" pitchFamily="34" charset="0"/>
              </a:rPr>
              <a:t>montrer – raconter – expliquer</a:t>
            </a:r>
          </a:p>
          <a:p>
            <a:pPr>
              <a:spcBef>
                <a:spcPct val="0"/>
              </a:spcBef>
              <a:spcAft>
                <a:spcPts val="600"/>
              </a:spcAft>
              <a:buClr>
                <a:srgbClr val="074EA1"/>
              </a:buClr>
              <a:buFont typeface="Arial" panose="020B0604020202020204" pitchFamily="34" charset="0"/>
              <a:buChar char="•"/>
            </a:pPr>
            <a:r>
              <a:rPr lang="fr-CH" altLang="fr-FR" sz="1400" dirty="0">
                <a:solidFill>
                  <a:schemeClr val="tx1"/>
                </a:solidFill>
                <a:latin typeface="Arial" panose="020B0604020202020204" pitchFamily="34" charset="0"/>
                <a:cs typeface="Arial" panose="020B0604020202020204" pitchFamily="34" charset="0"/>
              </a:rPr>
              <a:t>faire ensemble : traverser – marcher au bord</a:t>
            </a:r>
          </a:p>
          <a:p>
            <a:pPr>
              <a:spcBef>
                <a:spcPct val="0"/>
              </a:spcBef>
              <a:spcAft>
                <a:spcPts val="600"/>
              </a:spcAft>
              <a:buClr>
                <a:srgbClr val="074EA1"/>
              </a:buClr>
              <a:buFont typeface="Arial" panose="020B0604020202020204" pitchFamily="34" charset="0"/>
              <a:buChar char="•"/>
            </a:pPr>
            <a:r>
              <a:rPr lang="fr-CH" altLang="fr-FR" sz="1400" dirty="0">
                <a:solidFill>
                  <a:schemeClr val="tx1"/>
                </a:solidFill>
                <a:latin typeface="Arial" panose="020B0604020202020204" pitchFamily="34" charset="0"/>
                <a:cs typeface="Arial" panose="020B0604020202020204" pitchFamily="34" charset="0"/>
              </a:rPr>
              <a:t>laisser faire seul en observant</a:t>
            </a:r>
          </a:p>
          <a:p>
            <a:pPr>
              <a:spcBef>
                <a:spcPct val="0"/>
              </a:spcBef>
              <a:spcAft>
                <a:spcPts val="600"/>
              </a:spcAft>
              <a:buClr>
                <a:srgbClr val="074EA1"/>
              </a:buClr>
              <a:buFont typeface="Arial" panose="020B0604020202020204" pitchFamily="34" charset="0"/>
              <a:buChar char="•"/>
            </a:pPr>
            <a:r>
              <a:rPr lang="fr-CH" altLang="fr-FR" sz="1400" dirty="0">
                <a:solidFill>
                  <a:schemeClr val="tx1"/>
                </a:solidFill>
                <a:latin typeface="Arial" panose="020B0604020202020204" pitchFamily="34" charset="0"/>
                <a:cs typeface="Arial" panose="020B0604020202020204" pitchFamily="34" charset="0"/>
              </a:rPr>
              <a:t>faire confiance</a:t>
            </a:r>
          </a:p>
          <a:p>
            <a:pPr>
              <a:spcBef>
                <a:spcPct val="0"/>
              </a:spcBef>
              <a:spcAft>
                <a:spcPts val="600"/>
              </a:spcAft>
              <a:buClr>
                <a:srgbClr val="074EA1"/>
              </a:buClr>
              <a:buFont typeface="Arial" panose="020B0604020202020204" pitchFamily="34" charset="0"/>
              <a:buChar char="•"/>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400" dirty="0">
              <a:solidFill>
                <a:schemeClr val="tx1"/>
              </a:solidFill>
              <a:latin typeface="Arial" panose="020B0604020202020204" pitchFamily="34" charset="0"/>
              <a:cs typeface="Arial" panose="020B0604020202020204" pitchFamily="34" charset="0"/>
            </a:endParaRPr>
          </a:p>
          <a:p>
            <a:pPr lvl="1">
              <a:spcBef>
                <a:spcPct val="0"/>
              </a:spcBef>
              <a:spcAft>
                <a:spcPts val="600"/>
              </a:spcAft>
              <a:buClr>
                <a:schemeClr val="tx1"/>
              </a:buClr>
              <a:buFont typeface="Arial" panose="020B0604020202020204" pitchFamily="34" charset="0"/>
              <a:buChar char="•"/>
            </a:pPr>
            <a:endParaRPr lang="fr-CH" altLang="fr-FR"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p:txBody>
      </p:sp>
      <p:sp>
        <p:nvSpPr>
          <p:cNvPr id="59394" name="Rectangle 2">
            <a:extLst>
              <a:ext uri="{FF2B5EF4-FFF2-40B4-BE49-F238E27FC236}">
                <a16:creationId xmlns:a16="http://schemas.microsoft.com/office/drawing/2014/main" id="{47CBFCA1-D926-4C44-A57D-C41FC2070DA7}"/>
              </a:ext>
            </a:extLst>
          </p:cNvPr>
          <p:cNvSpPr txBox="1">
            <a:spLocks/>
          </p:cNvSpPr>
          <p:nvPr>
            <p:custDataLst>
              <p:tags r:id="rId2"/>
            </p:custDataLst>
          </p:nvPr>
        </p:nvSpPr>
        <p:spPr bwMode="auto">
          <a:xfrm>
            <a:off x="525462" y="346869"/>
            <a:ext cx="8093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3600" b="1" dirty="0">
                <a:solidFill>
                  <a:srgbClr val="7030A0"/>
                </a:solidFill>
                <a:latin typeface="Bradley Hand" charset="0"/>
              </a:rPr>
              <a:t>A pied, sur le chemin de l’école…</a:t>
            </a:r>
          </a:p>
          <a:p>
            <a:pPr algn="ctr">
              <a:lnSpc>
                <a:spcPts val="3700"/>
              </a:lnSpc>
              <a:spcBef>
                <a:spcPct val="0"/>
              </a:spcBef>
              <a:buClrTx/>
              <a:buFontTx/>
              <a:buNone/>
            </a:pPr>
            <a:r>
              <a:rPr lang="fr-CH" altLang="fr-FR" sz="2800" dirty="0">
                <a:solidFill>
                  <a:srgbClr val="7030A0"/>
                </a:solidFill>
                <a:latin typeface="Bradley Hand" charset="0"/>
              </a:rPr>
              <a:t>La maîtrise s’acquiert par la pratique</a:t>
            </a:r>
          </a:p>
        </p:txBody>
      </p:sp>
      <p:pic>
        <p:nvPicPr>
          <p:cNvPr id="59395" name="Image 3">
            <a:extLst>
              <a:ext uri="{FF2B5EF4-FFF2-40B4-BE49-F238E27FC236}">
                <a16:creationId xmlns:a16="http://schemas.microsoft.com/office/drawing/2014/main" id="{3949C447-25E9-5549-BFC4-AD67A2814F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29625" y="161131"/>
            <a:ext cx="550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 4">
            <a:extLst>
              <a:ext uri="{FF2B5EF4-FFF2-40B4-BE49-F238E27FC236}">
                <a16:creationId xmlns:a16="http://schemas.microsoft.com/office/drawing/2014/main" id="{9C5C4530-B11C-9746-8904-80367E76274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9324" y="115887"/>
            <a:ext cx="55245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Image 1">
            <a:extLst>
              <a:ext uri="{FF2B5EF4-FFF2-40B4-BE49-F238E27FC236}">
                <a16:creationId xmlns:a16="http://schemas.microsoft.com/office/drawing/2014/main" id="{5465AA32-6F74-BF4B-96AB-10AE3F0568D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97649" y="1850581"/>
            <a:ext cx="1941302" cy="9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age 7" descr="Baudrier Triki (orange, petit modèle)">
            <a:extLst>
              <a:ext uri="{FF2B5EF4-FFF2-40B4-BE49-F238E27FC236}">
                <a16:creationId xmlns:a16="http://schemas.microsoft.com/office/drawing/2014/main" id="{66B9370D-50B0-D14A-B801-AD63159FBF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7136518">
            <a:off x="6146098" y="3101547"/>
            <a:ext cx="844403" cy="56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1CB0045B-B0C6-8046-955C-571F33E8FC5F}"/>
              </a:ext>
            </a:extLst>
          </p:cNvPr>
          <p:cNvPicPr>
            <a:picLocks noChangeAspect="1"/>
          </p:cNvPicPr>
          <p:nvPr/>
        </p:nvPicPr>
        <p:blipFill>
          <a:blip r:embed="rId11"/>
          <a:stretch>
            <a:fillRect/>
          </a:stretch>
        </p:blipFill>
        <p:spPr>
          <a:xfrm>
            <a:off x="6430727" y="6241101"/>
            <a:ext cx="1784822" cy="580535"/>
          </a:xfrm>
          <a:prstGeom prst="rect">
            <a:avLst/>
          </a:prstGeom>
        </p:spPr>
      </p:pic>
      <p:sp>
        <p:nvSpPr>
          <p:cNvPr id="10" name="Rectangle 3">
            <a:extLst>
              <a:ext uri="{FF2B5EF4-FFF2-40B4-BE49-F238E27FC236}">
                <a16:creationId xmlns:a16="http://schemas.microsoft.com/office/drawing/2014/main" id="{F7B513CA-6D46-E844-94F9-56FE4FC1F381}"/>
              </a:ext>
            </a:extLst>
          </p:cNvPr>
          <p:cNvSpPr txBox="1">
            <a:spLocks/>
          </p:cNvSpPr>
          <p:nvPr>
            <p:custDataLst>
              <p:tags r:id="rId3"/>
            </p:custDataLst>
          </p:nvPr>
        </p:nvSpPr>
        <p:spPr bwMode="auto">
          <a:xfrm>
            <a:off x="619917" y="3816729"/>
            <a:ext cx="7904163" cy="23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2857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buNone/>
            </a:pPr>
            <a:r>
              <a:rPr lang="fr-CH" altLang="fr-FR" sz="1400" dirty="0">
                <a:latin typeface="Arial" panose="020B0604020202020204" pitchFamily="34" charset="0"/>
                <a:cs typeface="Arial" panose="020B0604020202020204" pitchFamily="34" charset="0"/>
              </a:rPr>
              <a:t>Nous vous proposons dès le premier jour de classe, d’accompagner votre enfant à pieds sur le chemin de l’école. Ce moment au grand air favorise le contact avec les autres, l’apprentissage du comportement adéquat d’un piéton et les dangers de la circulation. Le trajet de l’école joue un rôle important dans le développement de la personnalité de l’enfant et lui permet d’améliorer sa motricité, son tonus musculaire et de gagner en indépendance. </a:t>
            </a:r>
          </a:p>
          <a:p>
            <a:pPr>
              <a:buNone/>
            </a:pPr>
            <a:endParaRPr lang="fr-CH" altLang="fr-FR" sz="1400" dirty="0">
              <a:latin typeface="Arial" panose="020B0604020202020204" pitchFamily="34" charset="0"/>
              <a:cs typeface="Arial" panose="020B0604020202020204" pitchFamily="34" charset="0"/>
            </a:endParaRPr>
          </a:p>
          <a:p>
            <a:pPr>
              <a:buNone/>
            </a:pPr>
            <a:r>
              <a:rPr lang="fr-CH" altLang="fr-FR" sz="1400" dirty="0">
                <a:latin typeface="Arial" panose="020B0604020202020204" pitchFamily="34" charset="0"/>
                <a:cs typeface="Arial" panose="020B0604020202020204" pitchFamily="34" charset="0"/>
              </a:rPr>
              <a:t>Hormis les impacts sur l’environnement, les études révèlent que les enfants qui se font véhiculer par leurs parents développent moins leur sens de l’orientation et leur autonomie. De plus, les véhicules dans les alentours de l’école représentent un danger supplémentaire pour tous les enfants. </a:t>
            </a: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400" dirty="0">
              <a:solidFill>
                <a:schemeClr val="tx1"/>
              </a:solidFill>
              <a:latin typeface="Arial" panose="020B0604020202020204" pitchFamily="34" charset="0"/>
              <a:cs typeface="Arial" panose="020B0604020202020204" pitchFamily="34" charset="0"/>
            </a:endParaRPr>
          </a:p>
          <a:p>
            <a:pPr lvl="1">
              <a:spcBef>
                <a:spcPct val="0"/>
              </a:spcBef>
              <a:spcAft>
                <a:spcPts val="600"/>
              </a:spcAft>
              <a:buClr>
                <a:schemeClr val="tx1"/>
              </a:buClr>
              <a:buFont typeface="Arial" panose="020B0604020202020204" pitchFamily="34" charset="0"/>
              <a:buChar char="•"/>
            </a:pPr>
            <a:endParaRPr lang="fr-CH" altLang="fr-FR"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168E3DAB-A1CF-2E49-91B1-8C3E98F2662D}"/>
              </a:ext>
            </a:extLst>
          </p:cNvPr>
          <p:cNvSpPr txBox="1">
            <a:spLocks/>
          </p:cNvSpPr>
          <p:nvPr>
            <p:custDataLst>
              <p:tags r:id="rId4"/>
            </p:custDataLst>
          </p:nvPr>
        </p:nvSpPr>
        <p:spPr bwMode="auto">
          <a:xfrm>
            <a:off x="619917" y="3097710"/>
            <a:ext cx="5040560" cy="8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2857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spcBef>
                <a:spcPct val="0"/>
              </a:spcBef>
              <a:spcAft>
                <a:spcPts val="600"/>
              </a:spcAft>
              <a:buClr>
                <a:srgbClr val="074EA1"/>
              </a:buClr>
              <a:buFont typeface="Lucida Grande" panose="020B0600040502020204" pitchFamily="34" charset="0"/>
              <a:buNone/>
            </a:pPr>
            <a:r>
              <a:rPr lang="fr-CH" altLang="fr-FR" sz="1400" dirty="0">
                <a:solidFill>
                  <a:schemeClr val="tx1"/>
                </a:solidFill>
                <a:latin typeface="Arial" panose="020B0604020202020204" pitchFamily="34" charset="0"/>
                <a:cs typeface="Arial" panose="020B0604020202020204" pitchFamily="34" charset="0"/>
              </a:rPr>
              <a:t>Les adultes servent de modèles</a:t>
            </a:r>
          </a:p>
          <a:p>
            <a:pPr>
              <a:spcBef>
                <a:spcPct val="0"/>
              </a:spcBef>
              <a:spcAft>
                <a:spcPts val="600"/>
              </a:spcAft>
              <a:buClr>
                <a:srgbClr val="074EA1"/>
              </a:buClr>
              <a:buFont typeface="Lucida Grande" panose="020B0600040502020204" pitchFamily="34" charset="0"/>
              <a:buNone/>
            </a:pPr>
            <a:r>
              <a:rPr lang="fr-CH" altLang="fr-FR" sz="1400" dirty="0">
                <a:solidFill>
                  <a:schemeClr val="tx1"/>
                </a:solidFill>
                <a:latin typeface="Arial" panose="020B0604020202020204" pitchFamily="34" charset="0"/>
                <a:cs typeface="Arial" panose="020B0604020202020204" pitchFamily="34" charset="0"/>
              </a:rPr>
              <a:t>Le triangle orange gage de sécurité rend votre enfant visible.</a:t>
            </a: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400" dirty="0">
              <a:solidFill>
                <a:schemeClr val="tx1"/>
              </a:solidFill>
              <a:latin typeface="Arial" panose="020B0604020202020204" pitchFamily="34" charset="0"/>
              <a:cs typeface="Arial" panose="020B0604020202020204" pitchFamily="34" charset="0"/>
            </a:endParaRPr>
          </a:p>
          <a:p>
            <a:pPr lvl="1">
              <a:spcBef>
                <a:spcPct val="0"/>
              </a:spcBef>
              <a:spcAft>
                <a:spcPts val="600"/>
              </a:spcAft>
              <a:buClr>
                <a:schemeClr val="tx1"/>
              </a:buClr>
              <a:buFont typeface="Arial" panose="020B0604020202020204" pitchFamily="34" charset="0"/>
              <a:buChar char="•"/>
            </a:pPr>
            <a:endParaRPr lang="fr-CH" altLang="fr-FR"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4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61441" name="Rectangle 3">
            <a:extLst>
              <a:ext uri="{FF2B5EF4-FFF2-40B4-BE49-F238E27FC236}">
                <a16:creationId xmlns:a16="http://schemas.microsoft.com/office/drawing/2014/main" id="{0EFDCF2E-271D-6F48-ACB6-81C71711862D}"/>
              </a:ext>
            </a:extLst>
          </p:cNvPr>
          <p:cNvSpPr txBox="1">
            <a:spLocks/>
          </p:cNvSpPr>
          <p:nvPr>
            <p:custDataLst>
              <p:tags r:id="rId1"/>
            </p:custDataLst>
          </p:nvPr>
        </p:nvSpPr>
        <p:spPr bwMode="auto">
          <a:xfrm>
            <a:off x="2915816" y="1679952"/>
            <a:ext cx="6228184" cy="78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2857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spcBef>
                <a:spcPct val="0"/>
              </a:spcBef>
              <a:spcAft>
                <a:spcPts val="600"/>
              </a:spcAft>
              <a:buClr>
                <a:srgbClr val="074EA1"/>
              </a:buClr>
              <a:buFont typeface="Lucida Grande" panose="020B0600040502020204" pitchFamily="34" charset="0"/>
              <a:buNone/>
            </a:pPr>
            <a:r>
              <a:rPr lang="fr-CH" altLang="fr-FR" sz="1800" dirty="0">
                <a:solidFill>
                  <a:schemeClr val="tx1"/>
                </a:solidFill>
                <a:latin typeface="Arial" panose="020B0604020202020204" pitchFamily="34" charset="0"/>
                <a:cs typeface="Arial" panose="020B0604020202020204" pitchFamily="34" charset="0"/>
              </a:rPr>
              <a:t>Au niveau Communal, il n’y a pas de Pédibus.</a:t>
            </a:r>
          </a:p>
          <a:p>
            <a:pPr>
              <a:spcBef>
                <a:spcPct val="0"/>
              </a:spcBef>
              <a:spcAft>
                <a:spcPts val="600"/>
              </a:spcAft>
              <a:buClr>
                <a:srgbClr val="074EA1"/>
              </a:buClr>
              <a:buFont typeface="Lucida Grande" panose="020B0600040502020204" pitchFamily="34" charset="0"/>
              <a:buNone/>
            </a:pPr>
            <a:r>
              <a:rPr lang="fr-CH" altLang="fr-FR" sz="1800" dirty="0">
                <a:solidFill>
                  <a:schemeClr val="tx1"/>
                </a:solidFill>
                <a:latin typeface="Arial" panose="020B0604020202020204" pitchFamily="34" charset="0"/>
                <a:cs typeface="Arial" panose="020B0604020202020204" pitchFamily="34" charset="0"/>
              </a:rPr>
              <a:t>Des parents ont créé des Pédibus au niveau des quartiers</a:t>
            </a:r>
          </a:p>
        </p:txBody>
      </p:sp>
      <p:sp>
        <p:nvSpPr>
          <p:cNvPr id="61442" name="Rectangle 2">
            <a:extLst>
              <a:ext uri="{FF2B5EF4-FFF2-40B4-BE49-F238E27FC236}">
                <a16:creationId xmlns:a16="http://schemas.microsoft.com/office/drawing/2014/main" id="{5A778459-7778-DF49-9BDD-535BA5277EBC}"/>
              </a:ext>
            </a:extLst>
          </p:cNvPr>
          <p:cNvSpPr txBox="1">
            <a:spLocks/>
          </p:cNvSpPr>
          <p:nvPr>
            <p:custDataLst>
              <p:tags r:id="rId2"/>
            </p:custDataLst>
          </p:nvPr>
        </p:nvSpPr>
        <p:spPr bwMode="auto">
          <a:xfrm>
            <a:off x="560387" y="565943"/>
            <a:ext cx="80930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Pédibus</a:t>
            </a:r>
            <a:endParaRPr lang="fr-CH" altLang="fr-FR" sz="4000" b="1" dirty="0">
              <a:solidFill>
                <a:schemeClr val="tx1"/>
              </a:solidFill>
              <a:latin typeface="Bradley Hand" charset="0"/>
            </a:endParaRPr>
          </a:p>
        </p:txBody>
      </p:sp>
      <p:sp>
        <p:nvSpPr>
          <p:cNvPr id="61445" name="AutoShape 7" descr="Résultat de recherche d'images pour &quot;pedibus&quot;">
            <a:extLst>
              <a:ext uri="{FF2B5EF4-FFF2-40B4-BE49-F238E27FC236}">
                <a16:creationId xmlns:a16="http://schemas.microsoft.com/office/drawing/2014/main" id="{ACC947F5-F35A-4C4A-AB49-2486F8C18CB9}"/>
              </a:ext>
            </a:extLst>
          </p:cNvPr>
          <p:cNvSpPr>
            <a:spLocks noChangeAspect="1" noChangeArrowheads="1"/>
          </p:cNvSpPr>
          <p:nvPr/>
        </p:nvSpPr>
        <p:spPr bwMode="auto">
          <a:xfrm>
            <a:off x="0"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endParaRPr lang="fr-CH" altLang="fr-FR">
              <a:solidFill>
                <a:schemeClr val="tx1"/>
              </a:solidFill>
              <a:latin typeface="Arial" panose="020B0604020202020204" pitchFamily="34" charset="0"/>
            </a:endParaRPr>
          </a:p>
        </p:txBody>
      </p:sp>
      <p:sp>
        <p:nvSpPr>
          <p:cNvPr id="61446" name="AutoShape 9" descr="Résultat de recherche d'images pour &quot;pedibus&quot;">
            <a:extLst>
              <a:ext uri="{FF2B5EF4-FFF2-40B4-BE49-F238E27FC236}">
                <a16:creationId xmlns:a16="http://schemas.microsoft.com/office/drawing/2014/main" id="{7C08E94D-2EA5-864B-B950-73342DA8570F}"/>
              </a:ext>
            </a:extLst>
          </p:cNvPr>
          <p:cNvSpPr>
            <a:spLocks noChangeAspect="1" noChangeArrowheads="1"/>
          </p:cNvSpPr>
          <p:nvPr/>
        </p:nvSpPr>
        <p:spPr bwMode="auto">
          <a:xfrm>
            <a:off x="1524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endParaRPr lang="fr-CH" altLang="fr-FR">
              <a:solidFill>
                <a:schemeClr val="tx1"/>
              </a:solidFill>
              <a:latin typeface="Arial" panose="020B0604020202020204" pitchFamily="34" charset="0"/>
            </a:endParaRPr>
          </a:p>
        </p:txBody>
      </p:sp>
      <p:pic>
        <p:nvPicPr>
          <p:cNvPr id="61447" name="Image 3">
            <a:extLst>
              <a:ext uri="{FF2B5EF4-FFF2-40B4-BE49-F238E27FC236}">
                <a16:creationId xmlns:a16="http://schemas.microsoft.com/office/drawing/2014/main" id="{479E2F29-8531-F241-B266-4B79D36E67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339" y="982741"/>
            <a:ext cx="259238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Image 4">
            <a:extLst>
              <a:ext uri="{FF2B5EF4-FFF2-40B4-BE49-F238E27FC236}">
                <a16:creationId xmlns:a16="http://schemas.microsoft.com/office/drawing/2014/main" id="{CAA043AF-F26E-8844-A78D-8BD81E19D95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03181" y="3278035"/>
            <a:ext cx="3506787"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Image 5">
            <a:extLst>
              <a:ext uri="{FF2B5EF4-FFF2-40B4-BE49-F238E27FC236}">
                <a16:creationId xmlns:a16="http://schemas.microsoft.com/office/drawing/2014/main" id="{5E59EA3C-250C-8341-B9A5-3340FB8EE79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032" y="3406441"/>
            <a:ext cx="3689896" cy="246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DBDABAE1-050A-8940-9F87-B38F58069890}"/>
              </a:ext>
            </a:extLst>
          </p:cNvPr>
          <p:cNvPicPr>
            <a:picLocks noChangeAspect="1"/>
          </p:cNvPicPr>
          <p:nvPr/>
        </p:nvPicPr>
        <p:blipFill>
          <a:blip r:embed="rId8"/>
          <a:stretch>
            <a:fillRect/>
          </a:stretch>
        </p:blipFill>
        <p:spPr>
          <a:xfrm>
            <a:off x="6430727" y="6241101"/>
            <a:ext cx="1784822" cy="5805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ED1663F0-0607-5E4E-A43F-09E69FCE3343}"/>
              </a:ext>
            </a:extLst>
          </p:cNvPr>
          <p:cNvSpPr txBox="1">
            <a:spLocks/>
          </p:cNvSpPr>
          <p:nvPr>
            <p:custDataLst>
              <p:tags r:id="rId1"/>
            </p:custDataLst>
          </p:nvPr>
        </p:nvSpPr>
        <p:spPr bwMode="auto">
          <a:xfrm>
            <a:off x="619918" y="1238176"/>
            <a:ext cx="7904163" cy="45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2857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spcBef>
                <a:spcPct val="0"/>
              </a:spcBef>
              <a:spcAft>
                <a:spcPts val="600"/>
              </a:spcAft>
              <a:buClr>
                <a:srgbClr val="074EA1"/>
              </a:buClr>
              <a:buFont typeface="Lucida Grande" panose="020B0600040502020204" pitchFamily="34" charset="0"/>
              <a:buNone/>
            </a:pPr>
            <a:r>
              <a:rPr lang="fr-CH" altLang="fr-FR" dirty="0">
                <a:solidFill>
                  <a:schemeClr val="tx1"/>
                </a:solidFill>
                <a:latin typeface="Arial" panose="020B0604020202020204" pitchFamily="34" charset="0"/>
                <a:cs typeface="Arial" panose="020B0604020202020204" pitchFamily="34" charset="0"/>
              </a:rPr>
              <a:t>Accompagnez votre enfant et laissez-le.</a:t>
            </a:r>
          </a:p>
          <a:p>
            <a:pPr>
              <a:spcBef>
                <a:spcPct val="0"/>
              </a:spcBef>
              <a:spcAft>
                <a:spcPts val="600"/>
              </a:spcAft>
              <a:buClr>
                <a:srgbClr val="074EA1"/>
              </a:buClr>
              <a:buFont typeface="Lucida Grande" panose="020B0600040502020204" pitchFamily="34" charset="0"/>
              <a:buNone/>
            </a:pPr>
            <a:r>
              <a:rPr lang="fr-CH" altLang="fr-FR" dirty="0">
                <a:solidFill>
                  <a:schemeClr val="tx1"/>
                </a:solidFill>
                <a:latin typeface="Arial" panose="020B0604020202020204" pitchFamily="34" charset="0"/>
                <a:cs typeface="Arial" panose="020B0604020202020204" pitchFamily="34" charset="0"/>
              </a:rPr>
              <a:t>Il pourra grandir et ainsi : </a:t>
            </a:r>
          </a:p>
          <a:p>
            <a:pPr>
              <a:spcBef>
                <a:spcPct val="0"/>
              </a:spcBef>
              <a:spcAft>
                <a:spcPts val="600"/>
              </a:spcAft>
              <a:buClr>
                <a:srgbClr val="074EA1"/>
              </a:buClr>
              <a:buFont typeface="Lucida Grande" panose="020B0600040502020204" pitchFamily="34" charset="0"/>
              <a:buNone/>
            </a:pPr>
            <a:endParaRPr lang="fr-CH" altLang="fr-FR"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r>
              <a:rPr lang="fr-CH" altLang="fr-FR" sz="1800" dirty="0">
                <a:solidFill>
                  <a:schemeClr val="tx1"/>
                </a:solidFill>
                <a:latin typeface="Arial" panose="020B0604020202020204" pitchFamily="34" charset="0"/>
                <a:cs typeface="Arial" panose="020B0604020202020204" pitchFamily="34" charset="0"/>
              </a:rPr>
              <a:t>jouer seul avec ses copains</a:t>
            </a:r>
          </a:p>
          <a:p>
            <a:pPr>
              <a:spcBef>
                <a:spcPct val="0"/>
              </a:spcBef>
              <a:spcAft>
                <a:spcPts val="600"/>
              </a:spcAft>
              <a:buClr>
                <a:srgbClr val="074EA1"/>
              </a:buClr>
              <a:buFont typeface="Arial" panose="020B0604020202020204" pitchFamily="34" charset="0"/>
              <a:buChar char="•"/>
            </a:pPr>
            <a:r>
              <a:rPr lang="fr-CH" altLang="fr-FR" sz="1800" dirty="0">
                <a:solidFill>
                  <a:schemeClr val="tx1"/>
                </a:solidFill>
                <a:latin typeface="Arial" panose="020B0604020202020204" pitchFamily="34" charset="0"/>
                <a:cs typeface="Arial" panose="020B0604020202020204" pitchFamily="34" charset="0"/>
              </a:rPr>
              <a:t>profiter seul de la cour d’école</a:t>
            </a:r>
          </a:p>
          <a:p>
            <a:pPr>
              <a:spcBef>
                <a:spcPct val="0"/>
              </a:spcBef>
              <a:spcAft>
                <a:spcPts val="600"/>
              </a:spcAft>
              <a:buClr>
                <a:srgbClr val="074EA1"/>
              </a:buClr>
              <a:buFont typeface="Arial" panose="020B0604020202020204" pitchFamily="34" charset="0"/>
              <a:buChar char="•"/>
            </a:pPr>
            <a:r>
              <a:rPr lang="fr-CH" altLang="fr-FR" sz="1800" dirty="0">
                <a:solidFill>
                  <a:schemeClr val="tx1"/>
                </a:solidFill>
                <a:latin typeface="Arial" panose="020B0604020202020204" pitchFamily="34" charset="0"/>
                <a:cs typeface="Arial" panose="020B0604020202020204" pitchFamily="34" charset="0"/>
              </a:rPr>
              <a:t>entrer dans l’école avec son enseignante</a:t>
            </a:r>
          </a:p>
          <a:p>
            <a:pPr>
              <a:spcBef>
                <a:spcPct val="0"/>
              </a:spcBef>
              <a:spcAft>
                <a:spcPts val="600"/>
              </a:spcAft>
              <a:buClr>
                <a:srgbClr val="074EA1"/>
              </a:buClr>
              <a:buFontTx/>
              <a:buNone/>
            </a:pPr>
            <a:endParaRPr lang="fr-CH" altLang="fr-FR"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r>
              <a:rPr lang="fr-CH" altLang="fr-FR" dirty="0">
                <a:solidFill>
                  <a:schemeClr val="tx1"/>
                </a:solidFill>
                <a:latin typeface="Arial" panose="020B0604020202020204" pitchFamily="34" charset="0"/>
                <a:cs typeface="Arial" panose="020B0604020202020204" pitchFamily="34" charset="0"/>
              </a:rPr>
              <a:t>Pensez à informer les grands-parents !</a:t>
            </a:r>
          </a:p>
          <a:p>
            <a:pPr>
              <a:spcBef>
                <a:spcPct val="0"/>
              </a:spcBef>
              <a:spcAft>
                <a:spcPts val="600"/>
              </a:spcAft>
              <a:buClr>
                <a:srgbClr val="074EA1"/>
              </a:buClr>
              <a:buFont typeface="Arial" panose="020B0604020202020204" pitchFamily="34" charset="0"/>
              <a:buChar char="•"/>
            </a:pPr>
            <a:endParaRPr lang="fr-CH" altLang="fr-FR" sz="1800" dirty="0">
              <a:solidFill>
                <a:schemeClr val="tx1"/>
              </a:solidFill>
              <a:latin typeface="Arial" panose="020B0604020202020204" pitchFamily="34" charset="0"/>
              <a:cs typeface="Arial" panose="020B0604020202020204" pitchFamily="34" charset="0"/>
            </a:endParaRPr>
          </a:p>
          <a:p>
            <a:pPr algn="ctr">
              <a:spcBef>
                <a:spcPct val="0"/>
              </a:spcBef>
              <a:spcAft>
                <a:spcPts val="600"/>
              </a:spcAft>
              <a:buClr>
                <a:srgbClr val="074EA1"/>
              </a:buClr>
              <a:buNone/>
            </a:pPr>
            <a:r>
              <a:rPr lang="fr-CH" altLang="fr-FR" sz="1800" b="1" dirty="0"/>
              <a:t>Pas de parents dans le périmètre scolaire !</a:t>
            </a:r>
          </a:p>
          <a:p>
            <a:pPr algn="ctr">
              <a:spcBef>
                <a:spcPct val="0"/>
              </a:spcBef>
              <a:spcAft>
                <a:spcPts val="600"/>
              </a:spcAft>
              <a:buClr>
                <a:srgbClr val="074EA1"/>
              </a:buClr>
              <a:buNone/>
            </a:pPr>
            <a:r>
              <a:rPr lang="fr-CH" altLang="fr-FR" sz="1800" b="1" dirty="0"/>
              <a:t> Sauf si vous avez besoin de parler à l’enseignante</a:t>
            </a:r>
          </a:p>
          <a:p>
            <a:pPr algn="ctr">
              <a:spcBef>
                <a:spcPct val="0"/>
              </a:spcBef>
              <a:spcAft>
                <a:spcPts val="600"/>
              </a:spcAft>
              <a:buClr>
                <a:srgbClr val="074EA1"/>
              </a:buClr>
              <a:buNone/>
            </a:pPr>
            <a:r>
              <a:rPr lang="fr-CH" altLang="fr-FR" sz="1800" b="1" dirty="0"/>
              <a:t>(et selon les éventuelles directives sanitaires) .</a:t>
            </a:r>
          </a:p>
          <a:p>
            <a:pPr>
              <a:spcBef>
                <a:spcPct val="0"/>
              </a:spcBef>
              <a:spcAft>
                <a:spcPts val="600"/>
              </a:spcAft>
              <a:buClr>
                <a:srgbClr val="074EA1"/>
              </a:buClr>
              <a:buFont typeface="Arial" panose="020B0604020202020204" pitchFamily="34" charset="0"/>
              <a:buChar char="•"/>
            </a:pPr>
            <a:endParaRPr lang="fr-CH" altLang="fr-FR" sz="1800" dirty="0">
              <a:solidFill>
                <a:schemeClr val="tx1"/>
              </a:solidFill>
              <a:latin typeface="Arial" panose="020B0604020202020204" pitchFamily="34" charset="0"/>
              <a:cs typeface="Arial" panose="020B0604020202020204" pitchFamily="34" charset="0"/>
            </a:endParaRPr>
          </a:p>
          <a:p>
            <a:pPr lvl="1">
              <a:spcBef>
                <a:spcPct val="0"/>
              </a:spcBef>
              <a:spcAft>
                <a:spcPts val="600"/>
              </a:spcAft>
              <a:buClr>
                <a:schemeClr val="tx1"/>
              </a:buClr>
              <a:buFont typeface="Arial" panose="020B0604020202020204" pitchFamily="34" charset="0"/>
              <a:buChar char="•"/>
            </a:pPr>
            <a:endParaRPr lang="fr-CH" altLang="fr-FR" sz="18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dirty="0">
              <a:solidFill>
                <a:schemeClr val="tx1"/>
              </a:solidFill>
              <a:latin typeface="Arial" panose="020B0604020202020204" pitchFamily="34" charset="0"/>
              <a:cs typeface="Arial" panose="020B0604020202020204" pitchFamily="34" charset="0"/>
            </a:endParaRPr>
          </a:p>
        </p:txBody>
      </p:sp>
      <p:sp>
        <p:nvSpPr>
          <p:cNvPr id="65538" name="Rectangle 2">
            <a:extLst>
              <a:ext uri="{FF2B5EF4-FFF2-40B4-BE49-F238E27FC236}">
                <a16:creationId xmlns:a16="http://schemas.microsoft.com/office/drawing/2014/main" id="{6F4D97C0-EDF8-B04C-A70D-16F29FE9BEED}"/>
              </a:ext>
            </a:extLst>
          </p:cNvPr>
          <p:cNvSpPr txBox="1">
            <a:spLocks/>
          </p:cNvSpPr>
          <p:nvPr>
            <p:custDataLst>
              <p:tags r:id="rId2"/>
            </p:custDataLst>
          </p:nvPr>
        </p:nvSpPr>
        <p:spPr bwMode="auto">
          <a:xfrm>
            <a:off x="559593" y="462757"/>
            <a:ext cx="80930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3600" b="1" dirty="0">
                <a:solidFill>
                  <a:srgbClr val="7030A0"/>
                </a:solidFill>
                <a:latin typeface="Bradley Hand" charset="0"/>
              </a:rPr>
              <a:t>Accompagner les enfants à l’école</a:t>
            </a:r>
          </a:p>
        </p:txBody>
      </p:sp>
      <p:pic>
        <p:nvPicPr>
          <p:cNvPr id="65541" name="Image 2" descr="cour-d-ecole.jpg">
            <a:extLst>
              <a:ext uri="{FF2B5EF4-FFF2-40B4-BE49-F238E27FC236}">
                <a16:creationId xmlns:a16="http://schemas.microsoft.com/office/drawing/2014/main" id="{956417C6-25C6-5548-A3CF-8C14344FBD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1067" y="1238176"/>
            <a:ext cx="33210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FE87A258-CD72-4845-B712-5483CB16B447}"/>
              </a:ext>
            </a:extLst>
          </p:cNvPr>
          <p:cNvPicPr>
            <a:picLocks noChangeAspect="1"/>
          </p:cNvPicPr>
          <p:nvPr/>
        </p:nvPicPr>
        <p:blipFill>
          <a:blip r:embed="rId6"/>
          <a:stretch>
            <a:fillRect/>
          </a:stretch>
        </p:blipFill>
        <p:spPr>
          <a:xfrm>
            <a:off x="6430727" y="6241101"/>
            <a:ext cx="1784822" cy="5805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8C7B51C-8E6F-744F-B358-4B9696CD3550}"/>
              </a:ext>
            </a:extLst>
          </p:cNvPr>
          <p:cNvSpPr txBox="1">
            <a:spLocks/>
          </p:cNvSpPr>
          <p:nvPr>
            <p:custDataLst>
              <p:tags r:id="rId1"/>
            </p:custDataLst>
          </p:nvPr>
        </p:nvSpPr>
        <p:spPr bwMode="auto">
          <a:xfrm>
            <a:off x="525462" y="365125"/>
            <a:ext cx="8093075" cy="975644"/>
          </a:xfrm>
          <a:prstGeom prst="rect">
            <a:avLst/>
          </a:prstGeom>
          <a:solidFill>
            <a:srgbClr val="AAFF81"/>
          </a:solidFill>
          <a:ln>
            <a:noFill/>
          </a:ln>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Education familiale</a:t>
            </a:r>
          </a:p>
          <a:p>
            <a:pPr algn="ctr">
              <a:lnSpc>
                <a:spcPts val="3700"/>
              </a:lnSpc>
              <a:spcBef>
                <a:spcPct val="0"/>
              </a:spcBef>
              <a:buClrTx/>
              <a:buFontTx/>
              <a:buNone/>
            </a:pPr>
            <a:r>
              <a:rPr lang="fr-CH" altLang="fr-FR" sz="2800" b="1" dirty="0">
                <a:solidFill>
                  <a:srgbClr val="7030A0"/>
                </a:solidFill>
                <a:latin typeface="Bradley Hand" charset="0"/>
              </a:rPr>
              <a:t>et si on parlait d’éducation…</a:t>
            </a:r>
            <a:endParaRPr lang="fr-CH" altLang="fr-FR" sz="2800" b="1" dirty="0">
              <a:solidFill>
                <a:schemeClr val="tx1"/>
              </a:solidFill>
              <a:latin typeface="Bradley Hand" charset="0"/>
            </a:endParaRPr>
          </a:p>
        </p:txBody>
      </p:sp>
      <p:sp>
        <p:nvSpPr>
          <p:cNvPr id="67588" name="AutoShape 7" descr="Résultat de recherche d'images pour &quot;pedibus&quot;">
            <a:extLst>
              <a:ext uri="{FF2B5EF4-FFF2-40B4-BE49-F238E27FC236}">
                <a16:creationId xmlns:a16="http://schemas.microsoft.com/office/drawing/2014/main" id="{5BA14361-855A-B246-83B4-9F83E68C9F17}"/>
              </a:ext>
            </a:extLst>
          </p:cNvPr>
          <p:cNvSpPr>
            <a:spLocks noChangeAspect="1" noChangeArrowheads="1"/>
          </p:cNvSpPr>
          <p:nvPr/>
        </p:nvSpPr>
        <p:spPr bwMode="auto">
          <a:xfrm>
            <a:off x="0"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endParaRPr lang="fr-CH" altLang="fr-FR">
              <a:solidFill>
                <a:schemeClr val="tx1"/>
              </a:solidFill>
              <a:latin typeface="Arial" panose="020B0604020202020204" pitchFamily="34" charset="0"/>
            </a:endParaRPr>
          </a:p>
        </p:txBody>
      </p:sp>
      <p:sp>
        <p:nvSpPr>
          <p:cNvPr id="67589" name="AutoShape 9" descr="Résultat de recherche d'images pour &quot;pedibus&quot;">
            <a:extLst>
              <a:ext uri="{FF2B5EF4-FFF2-40B4-BE49-F238E27FC236}">
                <a16:creationId xmlns:a16="http://schemas.microsoft.com/office/drawing/2014/main" id="{3183FB04-489F-744F-B4CC-F20D8380CFA2}"/>
              </a:ext>
            </a:extLst>
          </p:cNvPr>
          <p:cNvSpPr>
            <a:spLocks noChangeAspect="1" noChangeArrowheads="1"/>
          </p:cNvSpPr>
          <p:nvPr/>
        </p:nvSpPr>
        <p:spPr bwMode="auto">
          <a:xfrm>
            <a:off x="1524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endParaRPr lang="fr-CH" altLang="fr-FR">
              <a:solidFill>
                <a:schemeClr val="tx1"/>
              </a:solidFill>
              <a:latin typeface="Arial" panose="020B0604020202020204" pitchFamily="34" charset="0"/>
            </a:endParaRPr>
          </a:p>
        </p:txBody>
      </p:sp>
      <p:sp>
        <p:nvSpPr>
          <p:cNvPr id="2" name="ZoneTexte 1">
            <a:extLst>
              <a:ext uri="{FF2B5EF4-FFF2-40B4-BE49-F238E27FC236}">
                <a16:creationId xmlns:a16="http://schemas.microsoft.com/office/drawing/2014/main" id="{B1205088-5DA4-0D4D-8AF4-D0BD31FDA358}"/>
              </a:ext>
            </a:extLst>
          </p:cNvPr>
          <p:cNvSpPr txBox="1"/>
          <p:nvPr/>
        </p:nvSpPr>
        <p:spPr>
          <a:xfrm>
            <a:off x="304800" y="1388392"/>
            <a:ext cx="8587680" cy="2893100"/>
          </a:xfrm>
          <a:prstGeom prst="rect">
            <a:avLst/>
          </a:prstGeom>
          <a:noFill/>
        </p:spPr>
        <p:txBody>
          <a:bodyPr wrap="square">
            <a:spAutoFit/>
          </a:bodyPr>
          <a:lstStyle/>
          <a:p>
            <a:r>
              <a:rPr lang="fr-CH" altLang="fr-FR" sz="1400" dirty="0"/>
              <a:t>L’Association pour l’Education Familiale propose des ateliers, des espaces de rencontre pour réfléchir ensemble sur l’éducation des enfants de 0 à 7 ans. Ces échanges ont pour but de valoriser et d’enrichir les compétences éducatives des parents ainsi que  d’approfondir leurs connaissances sur le développement de l’enfant pour mieux le comprendre et l’accompagner à grandir. </a:t>
            </a:r>
          </a:p>
          <a:p>
            <a:endParaRPr lang="fr-CH" altLang="fr-FR" sz="1400" dirty="0"/>
          </a:p>
          <a:p>
            <a:r>
              <a:rPr lang="fr-CH" altLang="fr-FR" sz="1400" dirty="0"/>
              <a:t>Les éducatrices et éducateurs sont à disposition pour aider les parents à trouver leur propre chemin dans l’éducation de leurs enfants. Pour faire appel à eux, pour des conseils ou des visites à domicile, il suffit d’un téléphone ou d’un contact. Vous trouverez leurs coordonnées dans de nombreux lieux : les cabinets de pédiatre, les maternités ou sur leur site internet </a:t>
            </a:r>
            <a:r>
              <a:rPr lang="fr-CH" altLang="fr-FR" sz="1400" i="1" dirty="0">
                <a:solidFill>
                  <a:srgbClr val="FF0000"/>
                </a:solidFill>
                <a:hlinkClick r:id="rId4">
                  <a:extLst>
                    <a:ext uri="{A12FA001-AC4F-418D-AE19-62706E023703}">
                      <ahyp:hlinkClr xmlns:ahyp="http://schemas.microsoft.com/office/drawing/2018/hyperlinkcolor" val="tx"/>
                    </a:ext>
                  </a:extLst>
                </a:hlinkClick>
              </a:rPr>
              <a:t>www.educationfamiliale.ch</a:t>
            </a:r>
            <a:endParaRPr lang="fr-CH" altLang="fr-FR" sz="1400" dirty="0">
              <a:solidFill>
                <a:srgbClr val="FF0000"/>
              </a:solidFill>
            </a:endParaRPr>
          </a:p>
          <a:p>
            <a:endParaRPr lang="fr-CH" altLang="fr-FR" sz="1400" dirty="0"/>
          </a:p>
          <a:p>
            <a:r>
              <a:rPr lang="fr-CH" altLang="fr-FR" sz="1400" dirty="0"/>
              <a:t>L’Association Education Familiale anime des cafés-parents dans divers lieux du canton, rédige une chronique dans le journal « La Liberté » deux mercredi par mois, et la responsable, Mme Cristina </a:t>
            </a:r>
            <a:r>
              <a:rPr lang="fr-CH" altLang="fr-FR" sz="1400" dirty="0" err="1"/>
              <a:t>Tattarletti</a:t>
            </a:r>
            <a:r>
              <a:rPr lang="fr-CH" altLang="fr-FR" sz="1400" dirty="0"/>
              <a:t> est présente sur Radio Fribourg  le 1</a:t>
            </a:r>
            <a:r>
              <a:rPr lang="fr-CH" altLang="fr-FR" sz="1400" baseline="30000" dirty="0"/>
              <a:t>e</a:t>
            </a:r>
            <a:r>
              <a:rPr lang="fr-CH" altLang="fr-FR" sz="1400" dirty="0"/>
              <a:t> vendredi du mois dans l’émission « A l’ombre du baobab ».   </a:t>
            </a:r>
          </a:p>
        </p:txBody>
      </p:sp>
      <p:pic>
        <p:nvPicPr>
          <p:cNvPr id="67592" name="Image 1">
            <a:extLst>
              <a:ext uri="{FF2B5EF4-FFF2-40B4-BE49-F238E27FC236}">
                <a16:creationId xmlns:a16="http://schemas.microsoft.com/office/drawing/2014/main" id="{AC4F8C2C-06F2-0E47-B32C-64E68FADEF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4443" y="4514096"/>
            <a:ext cx="3075112" cy="146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D5E31202-6BD0-584B-BFDD-9C62FF743EDC}"/>
              </a:ext>
            </a:extLst>
          </p:cNvPr>
          <p:cNvPicPr>
            <a:picLocks noChangeAspect="1"/>
          </p:cNvPicPr>
          <p:nvPr/>
        </p:nvPicPr>
        <p:blipFill>
          <a:blip r:embed="rId6"/>
          <a:stretch>
            <a:fillRect/>
          </a:stretch>
        </p:blipFill>
        <p:spPr>
          <a:xfrm>
            <a:off x="6430727" y="6241101"/>
            <a:ext cx="1784822" cy="580535"/>
          </a:xfrm>
          <a:prstGeom prst="rect">
            <a:avLst/>
          </a:prstGeom>
          <a:solidFill>
            <a:schemeClr val="bg1"/>
          </a:solid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E1936BA3-0B56-C143-A4FB-653100DB0B4F}"/>
              </a:ext>
            </a:extLst>
          </p:cNvPr>
          <p:cNvSpPr txBox="1">
            <a:spLocks/>
          </p:cNvSpPr>
          <p:nvPr>
            <p:custDataLst>
              <p:tags r:id="rId1"/>
            </p:custDataLst>
          </p:nvPr>
        </p:nvSpPr>
        <p:spPr bwMode="auto">
          <a:xfrm>
            <a:off x="484188" y="2205038"/>
            <a:ext cx="82423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2857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spcBef>
                <a:spcPct val="0"/>
              </a:spcBef>
              <a:spcAft>
                <a:spcPts val="600"/>
              </a:spcAft>
              <a:buClr>
                <a:srgbClr val="074EA1"/>
              </a:buClr>
              <a:buFont typeface="Arial" panose="020B0604020202020204" pitchFamily="34" charset="0"/>
              <a:buChar char="•"/>
            </a:pPr>
            <a:endParaRPr lang="fr-CH" altLang="fr-FR" sz="180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80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800">
              <a:solidFill>
                <a:schemeClr val="tx1"/>
              </a:solidFill>
              <a:latin typeface="Arial" panose="020B0604020202020204" pitchFamily="34" charset="0"/>
              <a:cs typeface="Arial" panose="020B0604020202020204" pitchFamily="34" charset="0"/>
            </a:endParaRPr>
          </a:p>
          <a:p>
            <a:pPr lvl="1">
              <a:spcBef>
                <a:spcPct val="0"/>
              </a:spcBef>
              <a:spcAft>
                <a:spcPts val="600"/>
              </a:spcAft>
              <a:buClr>
                <a:schemeClr val="tx1"/>
              </a:buClr>
              <a:buFont typeface="Arial" panose="020B0604020202020204" pitchFamily="34" charset="0"/>
              <a:buChar char="•"/>
            </a:pPr>
            <a:endParaRPr lang="fr-CH" altLang="fr-FR" sz="180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80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a:solidFill>
                <a:schemeClr val="tx1"/>
              </a:solidFill>
              <a:latin typeface="Arial" panose="020B0604020202020204" pitchFamily="34" charset="0"/>
              <a:cs typeface="Arial" panose="020B0604020202020204" pitchFamily="34" charset="0"/>
            </a:endParaRPr>
          </a:p>
        </p:txBody>
      </p:sp>
      <p:sp>
        <p:nvSpPr>
          <p:cNvPr id="69634" name="Rectangle 2">
            <a:extLst>
              <a:ext uri="{FF2B5EF4-FFF2-40B4-BE49-F238E27FC236}">
                <a16:creationId xmlns:a16="http://schemas.microsoft.com/office/drawing/2014/main" id="{0125290B-4114-C847-9443-3C99BFCE1CDF}"/>
              </a:ext>
            </a:extLst>
          </p:cNvPr>
          <p:cNvSpPr txBox="1">
            <a:spLocks/>
          </p:cNvSpPr>
          <p:nvPr>
            <p:custDataLst>
              <p:tags r:id="rId2"/>
            </p:custDataLst>
          </p:nvPr>
        </p:nvSpPr>
        <p:spPr bwMode="auto">
          <a:xfrm>
            <a:off x="558800" y="521891"/>
            <a:ext cx="8093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Accueil extra-scolaire</a:t>
            </a:r>
            <a:endParaRPr lang="fr-CH" altLang="fr-FR" sz="4000" b="1" dirty="0">
              <a:solidFill>
                <a:schemeClr val="tx1"/>
              </a:solidFill>
              <a:latin typeface="Bradley Hand" charset="0"/>
            </a:endParaRPr>
          </a:p>
        </p:txBody>
      </p:sp>
      <p:pic>
        <p:nvPicPr>
          <p:cNvPr id="69635" name="Image 3">
            <a:extLst>
              <a:ext uri="{FF2B5EF4-FFF2-40B4-BE49-F238E27FC236}">
                <a16:creationId xmlns:a16="http://schemas.microsoft.com/office/drawing/2014/main" id="{79EB75B6-E1C8-574F-BFBA-C91141F5D7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66931" y="139700"/>
            <a:ext cx="519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Image 4">
            <a:extLst>
              <a:ext uri="{FF2B5EF4-FFF2-40B4-BE49-F238E27FC236}">
                <a16:creationId xmlns:a16="http://schemas.microsoft.com/office/drawing/2014/main" id="{BDA3980F-0994-9C44-A8EB-AFB1FB7D36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00702" y="75407"/>
            <a:ext cx="5524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Image 1">
            <a:extLst>
              <a:ext uri="{FF2B5EF4-FFF2-40B4-BE49-F238E27FC236}">
                <a16:creationId xmlns:a16="http://schemas.microsoft.com/office/drawing/2014/main" id="{5C4AEF4D-0FE2-D54C-9E11-263CF95CC62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1522413"/>
            <a:ext cx="6623050"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6DC22EBE-C8AC-1F4B-BE01-547B46E16E4D}"/>
              </a:ext>
            </a:extLst>
          </p:cNvPr>
          <p:cNvPicPr>
            <a:picLocks noChangeAspect="1"/>
          </p:cNvPicPr>
          <p:nvPr/>
        </p:nvPicPr>
        <p:blipFill>
          <a:blip r:embed="rId8"/>
          <a:stretch>
            <a:fillRect/>
          </a:stretch>
        </p:blipFill>
        <p:spPr>
          <a:xfrm>
            <a:off x="6430727" y="6241101"/>
            <a:ext cx="1784822" cy="5805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4E1D7-96B7-F748-A4D9-5DB895490213}"/>
              </a:ext>
            </a:extLst>
          </p:cNvPr>
          <p:cNvSpPr>
            <a:spLocks noGrp="1"/>
          </p:cNvSpPr>
          <p:nvPr>
            <p:ph type="title"/>
          </p:nvPr>
        </p:nvSpPr>
        <p:spPr>
          <a:xfrm>
            <a:off x="457200" y="304800"/>
            <a:ext cx="8242300" cy="773373"/>
          </a:xfrm>
        </p:spPr>
        <p:txBody>
          <a:bodyPr>
            <a:normAutofit fontScale="90000"/>
          </a:bodyPr>
          <a:lstStyle/>
          <a:p>
            <a:pPr algn="l">
              <a:defRPr/>
            </a:pPr>
            <a:br>
              <a:rPr lang="fr-CH" sz="4000" dirty="0"/>
            </a:br>
            <a:br>
              <a:rPr lang="fr-CH" dirty="0"/>
            </a:br>
            <a:endParaRPr lang="fr-CH" dirty="0"/>
          </a:p>
        </p:txBody>
      </p:sp>
      <p:sp>
        <p:nvSpPr>
          <p:cNvPr id="71682" name="Espace réservé du contenu 2">
            <a:extLst>
              <a:ext uri="{FF2B5EF4-FFF2-40B4-BE49-F238E27FC236}">
                <a16:creationId xmlns:a16="http://schemas.microsoft.com/office/drawing/2014/main" id="{D3BF4CC9-EAA6-814B-975C-F6BA5D2A585B}"/>
              </a:ext>
            </a:extLst>
          </p:cNvPr>
          <p:cNvSpPr>
            <a:spLocks noGrp="1"/>
          </p:cNvSpPr>
          <p:nvPr>
            <p:ph idx="1"/>
          </p:nvPr>
        </p:nvSpPr>
        <p:spPr>
          <a:xfrm>
            <a:off x="457200" y="1692275"/>
            <a:ext cx="8242300" cy="4530725"/>
          </a:xfrm>
        </p:spPr>
        <p:txBody>
          <a:bodyPr/>
          <a:lstStyle/>
          <a:p>
            <a:pPr marL="0" indent="0">
              <a:lnSpc>
                <a:spcPct val="80000"/>
              </a:lnSpc>
              <a:buFont typeface="Lucida Grande" panose="020B0600040502020204" pitchFamily="34" charset="0"/>
              <a:buNone/>
            </a:pPr>
            <a:r>
              <a:rPr lang="fr-CH" altLang="fr-FR" sz="2000" b="1" dirty="0">
                <a:ea typeface="ＭＳ Ｐゴシック" panose="020B0600070205080204" pitchFamily="34" charset="-128"/>
              </a:rPr>
              <a:t>L’équipe :</a:t>
            </a:r>
            <a:endParaRPr lang="fr-CH" altLang="fr-FR" sz="2000" dirty="0">
              <a:ea typeface="ＭＳ Ｐゴシック" panose="020B0600070205080204" pitchFamily="34" charset="-128"/>
            </a:endParaRP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Responsable de l’AES (Postulation en cours)</a:t>
            </a:r>
          </a:p>
          <a:p>
            <a:pPr marL="0" indent="0">
              <a:lnSpc>
                <a:spcPct val="80000"/>
              </a:lnSpc>
              <a:buFont typeface="Lucida Grande" panose="020B0600040502020204" pitchFamily="34" charset="0"/>
              <a:buNone/>
            </a:pPr>
            <a:r>
              <a:rPr lang="fr-CH" altLang="fr-FR" sz="2000" b="1" dirty="0">
                <a:ea typeface="ＭＳ Ｐゴシック" panose="020B0600070205080204" pitchFamily="34" charset="-128"/>
              </a:rPr>
              <a:t>Accueillantes :</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Mme Marjorie Gupta, Mme Valérie Chanson, Mme Sophie </a:t>
            </a:r>
            <a:r>
              <a:rPr lang="fr-CH" altLang="fr-FR" sz="2000" dirty="0" err="1">
                <a:ea typeface="ＭＳ Ｐゴシック" panose="020B0600070205080204" pitchFamily="34" charset="-128"/>
              </a:rPr>
              <a:t>Edelmann</a:t>
            </a:r>
            <a:endParaRPr lang="fr-CH" altLang="fr-FR" sz="2000" dirty="0">
              <a:ea typeface="ＭＳ Ｐゴシック" panose="020B0600070205080204" pitchFamily="34" charset="-128"/>
            </a:endParaRPr>
          </a:p>
          <a:p>
            <a:pPr marL="0" indent="0">
              <a:lnSpc>
                <a:spcPct val="80000"/>
              </a:lnSpc>
              <a:buFont typeface="Lucida Grande" panose="020B0600040502020204" pitchFamily="34" charset="0"/>
              <a:buNone/>
            </a:pPr>
            <a:r>
              <a:rPr lang="fr-CH" altLang="fr-FR" sz="2000" b="1" dirty="0">
                <a:ea typeface="ＭＳ Ｐゴシック" panose="020B0600070205080204" pitchFamily="34" charset="-128"/>
              </a:rPr>
              <a:t>L’endroit : </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Bâtiment administratif au 1</a:t>
            </a:r>
            <a:r>
              <a:rPr lang="fr-CH" altLang="fr-FR" sz="2000" baseline="30000" dirty="0">
                <a:ea typeface="ＭＳ Ｐゴシック" panose="020B0600070205080204" pitchFamily="34" charset="-128"/>
              </a:rPr>
              <a:t>er</a:t>
            </a:r>
            <a:r>
              <a:rPr lang="fr-CH" altLang="fr-FR" sz="2000" dirty="0">
                <a:ea typeface="ＭＳ Ｐゴシック" panose="020B0600070205080204" pitchFamily="34" charset="-128"/>
              </a:rPr>
              <a:t> étage. </a:t>
            </a:r>
          </a:p>
          <a:p>
            <a:pPr marL="0" indent="0">
              <a:lnSpc>
                <a:spcPct val="80000"/>
              </a:lnSpc>
              <a:buFont typeface="Lucida Grande" panose="020B0600040502020204" pitchFamily="34" charset="0"/>
              <a:buNone/>
            </a:pPr>
            <a:r>
              <a:rPr lang="fr-CH" altLang="fr-FR" sz="2000" b="1" dirty="0">
                <a:ea typeface="ＭＳ Ｐゴシック" panose="020B0600070205080204" pitchFamily="34" charset="-128"/>
              </a:rPr>
              <a:t>L’accueil : </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Du lundi au vendredi de 06h45 – 18h15, sauf durant les vacances scolaires et les jours fériés.</a:t>
            </a:r>
          </a:p>
          <a:p>
            <a:pPr marL="0" indent="0">
              <a:lnSpc>
                <a:spcPct val="80000"/>
              </a:lnSpc>
              <a:buFont typeface="Lucida Grande" panose="020B0600040502020204" pitchFamily="34" charset="0"/>
              <a:buNone/>
            </a:pPr>
            <a:endParaRPr lang="fr-CH" altLang="fr-FR" sz="2000" dirty="0">
              <a:ea typeface="ＭＳ Ｐゴシック" panose="020B0600070205080204" pitchFamily="34" charset="-128"/>
            </a:endParaRPr>
          </a:p>
          <a:p>
            <a:pPr marL="0" indent="0">
              <a:lnSpc>
                <a:spcPct val="80000"/>
              </a:lnSpc>
              <a:buFont typeface="Lucida Grande" panose="020B0600040502020204" pitchFamily="34" charset="0"/>
              <a:buNone/>
            </a:pPr>
            <a:endParaRPr lang="fr-CH" altLang="fr-FR" sz="2000" dirty="0">
              <a:ea typeface="ＭＳ Ｐゴシック" panose="020B0600070205080204" pitchFamily="34" charset="-128"/>
            </a:endParaRPr>
          </a:p>
        </p:txBody>
      </p:sp>
      <p:pic>
        <p:nvPicPr>
          <p:cNvPr id="71684" name="Image 3">
            <a:extLst>
              <a:ext uri="{FF2B5EF4-FFF2-40B4-BE49-F238E27FC236}">
                <a16:creationId xmlns:a16="http://schemas.microsoft.com/office/drawing/2014/main" id="{CC2E3D06-1DF1-8F4B-B2E2-3F6C213CC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765175"/>
            <a:ext cx="1128712"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0A243372-3689-BE49-829D-72F0F0A5FE95}"/>
              </a:ext>
            </a:extLst>
          </p:cNvPr>
          <p:cNvPicPr>
            <a:picLocks noChangeAspect="1"/>
          </p:cNvPicPr>
          <p:nvPr/>
        </p:nvPicPr>
        <p:blipFill>
          <a:blip r:embed="rId4"/>
          <a:stretch>
            <a:fillRect/>
          </a:stretch>
        </p:blipFill>
        <p:spPr>
          <a:xfrm>
            <a:off x="6430727" y="6241101"/>
            <a:ext cx="1784822" cy="5805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90C2A-895E-614C-ADE9-0EFF7F8F6FF2}"/>
              </a:ext>
            </a:extLst>
          </p:cNvPr>
          <p:cNvSpPr>
            <a:spLocks noGrp="1"/>
          </p:cNvSpPr>
          <p:nvPr>
            <p:ph type="title"/>
          </p:nvPr>
        </p:nvSpPr>
        <p:spPr>
          <a:xfrm>
            <a:off x="457200" y="304800"/>
            <a:ext cx="8242300" cy="773373"/>
          </a:xfrm>
        </p:spPr>
        <p:txBody>
          <a:bodyPr>
            <a:normAutofit fontScale="90000"/>
          </a:bodyPr>
          <a:lstStyle/>
          <a:p>
            <a:pPr algn="l">
              <a:defRPr/>
            </a:pPr>
            <a:br>
              <a:rPr lang="fr-CH" sz="4000" dirty="0"/>
            </a:br>
            <a:br>
              <a:rPr lang="fr-CH" dirty="0"/>
            </a:br>
            <a:endParaRPr lang="fr-CH" dirty="0"/>
          </a:p>
        </p:txBody>
      </p:sp>
      <p:sp>
        <p:nvSpPr>
          <p:cNvPr id="72706" name="Espace réservé du contenu 2">
            <a:extLst>
              <a:ext uri="{FF2B5EF4-FFF2-40B4-BE49-F238E27FC236}">
                <a16:creationId xmlns:a16="http://schemas.microsoft.com/office/drawing/2014/main" id="{2A9873AC-B4E6-3947-92F0-B69A8023306C}"/>
              </a:ext>
            </a:extLst>
          </p:cNvPr>
          <p:cNvSpPr>
            <a:spLocks noGrp="1"/>
          </p:cNvSpPr>
          <p:nvPr>
            <p:ph idx="1"/>
          </p:nvPr>
        </p:nvSpPr>
        <p:spPr>
          <a:xfrm>
            <a:off x="457200" y="1692275"/>
            <a:ext cx="8242300" cy="4530725"/>
          </a:xfrm>
        </p:spPr>
        <p:txBody>
          <a:bodyPr/>
          <a:lstStyle/>
          <a:p>
            <a:pPr marL="0" indent="0">
              <a:lnSpc>
                <a:spcPct val="80000"/>
              </a:lnSpc>
              <a:buFont typeface="Lucida Grande" panose="020B0600040502020204" pitchFamily="34" charset="0"/>
              <a:buNone/>
            </a:pPr>
            <a:r>
              <a:rPr lang="fr-CH" altLang="fr-FR" sz="2000" b="1" dirty="0">
                <a:ea typeface="ＭＳ Ｐゴシック" panose="020B0600070205080204" pitchFamily="34" charset="-128"/>
              </a:rPr>
              <a:t>Organisation : </a:t>
            </a:r>
            <a:endParaRPr lang="fr-CH" altLang="fr-FR" sz="2000" dirty="0">
              <a:ea typeface="ＭＳ Ｐゴシック" panose="020B0600070205080204" pitchFamily="34" charset="-128"/>
            </a:endParaRP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Fréquentation seulement sur inscription  </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Fréquentation régulière – irrégulière</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Les enfants sont accueillis à la sortie des classes. </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La tranche horaire ouvre «en principe» dès 3 enfants</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Les tarifs sont disponibles sur le site internet</a:t>
            </a:r>
          </a:p>
          <a:p>
            <a:pPr marL="0" indent="0">
              <a:lnSpc>
                <a:spcPct val="80000"/>
              </a:lnSpc>
              <a:buFont typeface="Lucida Grande" panose="020B0600040502020204" pitchFamily="34" charset="0"/>
              <a:buNone/>
            </a:pPr>
            <a:endParaRPr lang="fr-CH" altLang="fr-FR" sz="2000" dirty="0">
              <a:ea typeface="ＭＳ Ｐゴシック" panose="020B0600070205080204" pitchFamily="34" charset="-128"/>
            </a:endParaRP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En cas de questions n’hésitez pas à nous contacter. </a:t>
            </a:r>
          </a:p>
          <a:p>
            <a:pPr marL="0" indent="0">
              <a:lnSpc>
                <a:spcPct val="80000"/>
              </a:lnSpc>
              <a:buFont typeface="Lucida Grande" panose="020B0600040502020204" pitchFamily="34" charset="0"/>
              <a:buNone/>
            </a:pPr>
            <a:r>
              <a:rPr lang="fr-CH" altLang="fr-FR" sz="2000" dirty="0">
                <a:ea typeface="ＭＳ Ｐゴシック" panose="020B0600070205080204" pitchFamily="34" charset="-128"/>
              </a:rPr>
              <a:t>Coordonnées : </a:t>
            </a:r>
            <a:r>
              <a:rPr lang="fr-CH" altLang="fr-FR" sz="2000" dirty="0">
                <a:solidFill>
                  <a:schemeClr val="tx1"/>
                </a:solidFill>
                <a:ea typeface="ＭＳ Ｐゴシック" panose="020B0600070205080204" pitchFamily="34" charset="-128"/>
                <a:hlinkClick r:id="rId3">
                  <a:extLst>
                    <a:ext uri="{A12FA001-AC4F-418D-AE19-62706E023703}">
                      <ahyp:hlinkClr xmlns:ahyp="http://schemas.microsoft.com/office/drawing/2018/hyperlinkcolor" val="tx"/>
                    </a:ext>
                  </a:extLst>
                </a:hlinkClick>
              </a:rPr>
              <a:t>www.labrillaz.ch</a:t>
            </a:r>
            <a:endParaRPr lang="fr-CH" altLang="fr-FR" sz="2000" dirty="0">
              <a:solidFill>
                <a:schemeClr val="tx1"/>
              </a:solidFill>
              <a:ea typeface="ＭＳ Ｐゴシック" panose="020B0600070205080204" pitchFamily="34" charset="-128"/>
            </a:endParaRPr>
          </a:p>
          <a:p>
            <a:pPr marL="0" indent="0">
              <a:lnSpc>
                <a:spcPct val="80000"/>
              </a:lnSpc>
              <a:buFont typeface="Lucida Grande" panose="020B0600040502020204" pitchFamily="34" charset="0"/>
              <a:buNone/>
            </a:pPr>
            <a:endParaRPr lang="fr-CH" altLang="fr-FR" sz="2000" dirty="0">
              <a:ea typeface="ＭＳ Ｐゴシック" panose="020B0600070205080204" pitchFamily="34" charset="-128"/>
            </a:endParaRPr>
          </a:p>
          <a:p>
            <a:pPr marL="0" indent="0">
              <a:lnSpc>
                <a:spcPct val="80000"/>
              </a:lnSpc>
              <a:buFont typeface="Lucida Grande" panose="020B0600040502020204" pitchFamily="34" charset="0"/>
              <a:buNone/>
            </a:pPr>
            <a:endParaRPr lang="fr-CH" altLang="fr-FR" sz="2000" dirty="0">
              <a:ea typeface="ＭＳ Ｐゴシック" panose="020B0600070205080204" pitchFamily="34" charset="-128"/>
            </a:endParaRPr>
          </a:p>
          <a:p>
            <a:pPr marL="0" indent="0">
              <a:lnSpc>
                <a:spcPct val="80000"/>
              </a:lnSpc>
              <a:buFont typeface="Lucida Grande" panose="020B0600040502020204" pitchFamily="34" charset="0"/>
              <a:buNone/>
            </a:pPr>
            <a:endParaRPr lang="fr-CH" altLang="fr-FR" sz="2000" dirty="0">
              <a:ea typeface="ＭＳ Ｐゴシック" panose="020B0600070205080204" pitchFamily="34" charset="-128"/>
            </a:endParaRPr>
          </a:p>
        </p:txBody>
      </p:sp>
      <p:pic>
        <p:nvPicPr>
          <p:cNvPr id="72708" name="Image 3">
            <a:extLst>
              <a:ext uri="{FF2B5EF4-FFF2-40B4-BE49-F238E27FC236}">
                <a16:creationId xmlns:a16="http://schemas.microsoft.com/office/drawing/2014/main" id="{004E91F9-B949-E440-9AFB-3D4241C1E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903288"/>
            <a:ext cx="112871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321C79E4-6CCB-0341-A60A-5690C48231F0}"/>
              </a:ext>
            </a:extLst>
          </p:cNvPr>
          <p:cNvPicPr>
            <a:picLocks noChangeAspect="1"/>
          </p:cNvPicPr>
          <p:nvPr/>
        </p:nvPicPr>
        <p:blipFill>
          <a:blip r:embed="rId5"/>
          <a:stretch>
            <a:fillRect/>
          </a:stretch>
        </p:blipFill>
        <p:spPr>
          <a:xfrm>
            <a:off x="6430727" y="6241101"/>
            <a:ext cx="1784822" cy="5805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73729" name="Rectangle 3">
            <a:extLst>
              <a:ext uri="{FF2B5EF4-FFF2-40B4-BE49-F238E27FC236}">
                <a16:creationId xmlns:a16="http://schemas.microsoft.com/office/drawing/2014/main" id="{DEE854AF-E7CA-1D49-9FEB-0B55431CA440}"/>
              </a:ext>
            </a:extLst>
          </p:cNvPr>
          <p:cNvSpPr txBox="1">
            <a:spLocks/>
          </p:cNvSpPr>
          <p:nvPr>
            <p:custDataLst>
              <p:tags r:id="rId1"/>
            </p:custDataLst>
          </p:nvPr>
        </p:nvSpPr>
        <p:spPr bwMode="auto">
          <a:xfrm>
            <a:off x="503237" y="1152525"/>
            <a:ext cx="8242300" cy="134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marL="0" lvl="1" algn="ctr">
              <a:spcBef>
                <a:spcPct val="0"/>
              </a:spcBef>
              <a:spcAft>
                <a:spcPts val="600"/>
              </a:spcAft>
              <a:buClr>
                <a:schemeClr val="tx1"/>
              </a:buClr>
              <a:buFont typeface="Arial" panose="020B0604020202020204" pitchFamily="34" charset="0"/>
              <a:buNone/>
            </a:pPr>
            <a:r>
              <a:rPr lang="fr-CH" altLang="fr-FR" sz="1800" dirty="0">
                <a:solidFill>
                  <a:schemeClr val="tx1"/>
                </a:solidFill>
                <a:latin typeface="Arial" panose="020B0604020202020204" pitchFamily="34" charset="0"/>
                <a:cs typeface="Arial" panose="020B0604020202020204" pitchFamily="34" charset="0"/>
              </a:rPr>
              <a:t>La liste du matériel nécessaire et les horaires des branches spéciales telles que la gymnastique, la rythmique, les sorties vous seront communiqués en temps utile (durant l’été 2021) par l’</a:t>
            </a:r>
            <a:r>
              <a:rPr lang="fr-CH" altLang="fr-FR" sz="1800" dirty="0" err="1">
                <a:solidFill>
                  <a:schemeClr val="tx1"/>
                </a:solidFill>
                <a:latin typeface="Arial" panose="020B0604020202020204" pitchFamily="34" charset="0"/>
                <a:cs typeface="Arial" panose="020B0604020202020204" pitchFamily="34" charset="0"/>
              </a:rPr>
              <a:t>enseignant-e</a:t>
            </a:r>
            <a:r>
              <a:rPr lang="fr-CH" altLang="fr-FR" sz="1800" dirty="0">
                <a:solidFill>
                  <a:schemeClr val="tx1"/>
                </a:solidFill>
                <a:latin typeface="Arial" panose="020B0604020202020204" pitchFamily="34" charset="0"/>
                <a:cs typeface="Arial" panose="020B0604020202020204" pitchFamily="34" charset="0"/>
              </a:rPr>
              <a:t> de votre enfant.</a:t>
            </a:r>
          </a:p>
          <a:p>
            <a:pPr marL="0" lvl="1" algn="ctr">
              <a:spcBef>
                <a:spcPct val="0"/>
              </a:spcBef>
              <a:spcAft>
                <a:spcPts val="600"/>
              </a:spcAft>
              <a:buClr>
                <a:schemeClr val="tx1"/>
              </a:buClr>
              <a:buFont typeface="Arial" panose="020B0604020202020204" pitchFamily="34" charset="0"/>
              <a:buNone/>
            </a:pPr>
            <a:r>
              <a:rPr lang="fr-CH" altLang="fr-FR" sz="1800" dirty="0">
                <a:solidFill>
                  <a:schemeClr val="tx1"/>
                </a:solidFill>
                <a:latin typeface="Arial" panose="020B0604020202020204" pitchFamily="34" charset="0"/>
                <a:cs typeface="Arial" panose="020B0604020202020204" pitchFamily="34" charset="0"/>
              </a:rPr>
              <a:t>Vous recevrez également un bulletin d’informations.</a:t>
            </a:r>
          </a:p>
          <a:p>
            <a:pPr>
              <a:spcBef>
                <a:spcPct val="0"/>
              </a:spcBef>
              <a:spcAft>
                <a:spcPts val="600"/>
              </a:spcAft>
              <a:buClr>
                <a:srgbClr val="074EA1"/>
              </a:buClr>
              <a:buFont typeface="Lucida Grande" panose="020B0600040502020204" pitchFamily="34" charset="0"/>
              <a:buNone/>
            </a:pPr>
            <a:endParaRPr lang="fr-CH" altLang="fr-FR" dirty="0">
              <a:solidFill>
                <a:schemeClr val="tx1"/>
              </a:solidFill>
              <a:latin typeface="Arial" panose="020B0604020202020204" pitchFamily="34" charset="0"/>
              <a:cs typeface="Arial" panose="020B0604020202020204" pitchFamily="34" charset="0"/>
            </a:endParaRPr>
          </a:p>
        </p:txBody>
      </p:sp>
      <p:sp>
        <p:nvSpPr>
          <p:cNvPr id="73730" name="Rectangle 2">
            <a:extLst>
              <a:ext uri="{FF2B5EF4-FFF2-40B4-BE49-F238E27FC236}">
                <a16:creationId xmlns:a16="http://schemas.microsoft.com/office/drawing/2014/main" id="{3A380390-9313-464D-9324-A60047381F79}"/>
              </a:ext>
            </a:extLst>
          </p:cNvPr>
          <p:cNvSpPr txBox="1">
            <a:spLocks/>
          </p:cNvSpPr>
          <p:nvPr>
            <p:custDataLst>
              <p:tags r:id="rId2"/>
            </p:custDataLst>
          </p:nvPr>
        </p:nvSpPr>
        <p:spPr bwMode="auto">
          <a:xfrm>
            <a:off x="577850" y="504825"/>
            <a:ext cx="8093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Informations pratiques</a:t>
            </a:r>
            <a:endParaRPr lang="fr-CH" altLang="fr-FR" sz="4000" b="1" dirty="0">
              <a:solidFill>
                <a:schemeClr val="tx1"/>
              </a:solidFill>
              <a:latin typeface="Bradley Hand" charset="0"/>
            </a:endParaRPr>
          </a:p>
        </p:txBody>
      </p:sp>
      <p:pic>
        <p:nvPicPr>
          <p:cNvPr id="73731" name="Image 1">
            <a:extLst>
              <a:ext uri="{FF2B5EF4-FFF2-40B4-BE49-F238E27FC236}">
                <a16:creationId xmlns:a16="http://schemas.microsoft.com/office/drawing/2014/main" id="{E8A8458F-BC4F-0349-AA2B-09C90BC391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0849" y="2545054"/>
            <a:ext cx="4092609" cy="21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EF97786C-28E6-A24C-B9E9-6C4689216771}"/>
              </a:ext>
            </a:extLst>
          </p:cNvPr>
          <p:cNvPicPr>
            <a:picLocks noChangeAspect="1"/>
          </p:cNvPicPr>
          <p:nvPr/>
        </p:nvPicPr>
        <p:blipFill>
          <a:blip r:embed="rId8"/>
          <a:stretch>
            <a:fillRect/>
          </a:stretch>
        </p:blipFill>
        <p:spPr>
          <a:xfrm>
            <a:off x="6430727" y="6241101"/>
            <a:ext cx="1784822" cy="580535"/>
          </a:xfrm>
          <a:prstGeom prst="rect">
            <a:avLst/>
          </a:prstGeom>
        </p:spPr>
      </p:pic>
      <p:sp>
        <p:nvSpPr>
          <p:cNvPr id="7" name="Rectangle 3">
            <a:extLst>
              <a:ext uri="{FF2B5EF4-FFF2-40B4-BE49-F238E27FC236}">
                <a16:creationId xmlns:a16="http://schemas.microsoft.com/office/drawing/2014/main" id="{3C521724-149D-384D-8927-3C9164C2D815}"/>
              </a:ext>
            </a:extLst>
          </p:cNvPr>
          <p:cNvSpPr txBox="1">
            <a:spLocks/>
          </p:cNvSpPr>
          <p:nvPr>
            <p:custDataLst>
              <p:tags r:id="rId3"/>
            </p:custDataLst>
          </p:nvPr>
        </p:nvSpPr>
        <p:spPr bwMode="auto">
          <a:xfrm>
            <a:off x="450849" y="5009677"/>
            <a:ext cx="8242300" cy="86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buNone/>
            </a:pPr>
            <a:r>
              <a:rPr lang="fr-CH" altLang="fr-FR" sz="1800" dirty="0">
                <a:solidFill>
                  <a:schemeClr val="tx1"/>
                </a:solidFill>
                <a:latin typeface="Arial" panose="020B0604020202020204" pitchFamily="34" charset="0"/>
                <a:cs typeface="Arial" panose="020B0604020202020204" pitchFamily="34" charset="0"/>
              </a:rPr>
              <a:t>Attention : les commerces présentent une offre très variée de matériel pour les élèves. Soyez attentifs à ce que cela soit pratique pour votre enfant.</a:t>
            </a:r>
          </a:p>
          <a:p>
            <a:pPr algn="ctr">
              <a:spcBef>
                <a:spcPct val="0"/>
              </a:spcBef>
              <a:spcAft>
                <a:spcPts val="600"/>
              </a:spcAft>
              <a:buClr>
                <a:srgbClr val="074EA1"/>
              </a:buClr>
              <a:buFont typeface="Lucida Grande" panose="020B06000405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FE866E20-387B-CF49-976B-46F85547BB4B}"/>
              </a:ext>
            </a:extLst>
          </p:cNvPr>
          <p:cNvSpPr txBox="1">
            <a:spLocks/>
          </p:cNvSpPr>
          <p:nvPr>
            <p:custDataLst>
              <p:tags r:id="rId4"/>
            </p:custDataLst>
          </p:nvPr>
        </p:nvSpPr>
        <p:spPr bwMode="auto">
          <a:xfrm>
            <a:off x="4929113" y="2740452"/>
            <a:ext cx="3816424" cy="185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buNone/>
            </a:pPr>
            <a:r>
              <a:rPr lang="fr-CH" altLang="fr-FR" sz="1800" dirty="0">
                <a:solidFill>
                  <a:schemeClr val="tx1"/>
                </a:solidFill>
                <a:latin typeface="Arial" panose="020B0604020202020204" pitchFamily="34" charset="0"/>
                <a:cs typeface="Arial" panose="020B0604020202020204" pitchFamily="34" charset="0"/>
              </a:rPr>
              <a:t>Une visite de classe sera organisée au mois de juin. Les modalités sont encore à définir en lien avec la situation sanitaire. Les objectifs de ce moment sont de découvrir leur enseignante et leur classe.</a:t>
            </a:r>
          </a:p>
          <a:p>
            <a:pPr algn="ctr">
              <a:spcBef>
                <a:spcPct val="0"/>
              </a:spcBef>
              <a:spcAft>
                <a:spcPts val="600"/>
              </a:spcAft>
              <a:buClr>
                <a:srgbClr val="074EA1"/>
              </a:buClr>
              <a:buFont typeface="Lucida Grande" panose="020B06000405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8A9A5233-7A55-5646-B7A9-0F23AF5E65A8}"/>
              </a:ext>
            </a:extLst>
          </p:cNvPr>
          <p:cNvSpPr txBox="1">
            <a:spLocks/>
          </p:cNvSpPr>
          <p:nvPr>
            <p:custDataLst>
              <p:tags r:id="rId1"/>
            </p:custDataLst>
          </p:nvPr>
        </p:nvSpPr>
        <p:spPr bwMode="auto">
          <a:xfrm>
            <a:off x="450850" y="1484313"/>
            <a:ext cx="82423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marL="0" lvl="1" algn="ctr">
              <a:spcBef>
                <a:spcPct val="0"/>
              </a:spcBef>
              <a:spcAft>
                <a:spcPts val="600"/>
              </a:spcAft>
              <a:buClr>
                <a:schemeClr val="tx1"/>
              </a:buClr>
              <a:buFont typeface="Arial" panose="020B0604020202020204" pitchFamily="34" charset="0"/>
              <a:buNone/>
            </a:pPr>
            <a:r>
              <a:rPr lang="fr-CH" altLang="fr-FR" sz="1800" dirty="0">
                <a:solidFill>
                  <a:schemeClr val="tx1"/>
                </a:solidFill>
                <a:latin typeface="Arial" panose="020B0604020202020204" pitchFamily="34" charset="0"/>
                <a:cs typeface="Arial" panose="020B0604020202020204" pitchFamily="34" charset="0"/>
              </a:rPr>
              <a:t>L’</a:t>
            </a:r>
            <a:r>
              <a:rPr lang="fr-CH" altLang="fr-FR" sz="1800" dirty="0" err="1">
                <a:solidFill>
                  <a:schemeClr val="tx1"/>
                </a:solidFill>
                <a:latin typeface="Arial" panose="020B0604020202020204" pitchFamily="34" charset="0"/>
                <a:cs typeface="Arial" panose="020B0604020202020204" pitchFamily="34" charset="0"/>
              </a:rPr>
              <a:t>enseignant-e</a:t>
            </a:r>
            <a:r>
              <a:rPr lang="fr-CH" altLang="fr-FR" sz="1800" dirty="0">
                <a:solidFill>
                  <a:schemeClr val="tx1"/>
                </a:solidFill>
                <a:latin typeface="Arial" panose="020B0604020202020204" pitchFamily="34" charset="0"/>
                <a:cs typeface="Arial" panose="020B0604020202020204" pitchFamily="34" charset="0"/>
              </a:rPr>
              <a:t> est l’interlocuteur privilégié des parents.</a:t>
            </a:r>
          </a:p>
          <a:p>
            <a:pPr marL="0" lvl="1" algn="ctr">
              <a:spcBef>
                <a:spcPct val="0"/>
              </a:spcBef>
              <a:spcAft>
                <a:spcPts val="600"/>
              </a:spcAft>
              <a:buClr>
                <a:schemeClr val="tx1"/>
              </a:buClr>
              <a:buFont typeface="Arial" panose="020B0604020202020204" pitchFamily="34" charset="0"/>
              <a:buNone/>
            </a:pPr>
            <a:r>
              <a:rPr lang="fr-CH" altLang="fr-FR" sz="1800" dirty="0">
                <a:solidFill>
                  <a:schemeClr val="tx1"/>
                </a:solidFill>
                <a:latin typeface="Arial" panose="020B0604020202020204" pitchFamily="34" charset="0"/>
                <a:cs typeface="Arial" panose="020B0604020202020204" pitchFamily="34" charset="0"/>
              </a:rPr>
              <a:t>Il est disponible </a:t>
            </a:r>
            <a:r>
              <a:rPr lang="fr-CH" altLang="fr-FR" sz="1800" b="1" dirty="0">
                <a:solidFill>
                  <a:schemeClr val="tx1"/>
                </a:solidFill>
                <a:latin typeface="Arial" panose="020B0604020202020204" pitchFamily="34" charset="0"/>
                <a:cs typeface="Arial" panose="020B0604020202020204" pitchFamily="34" charset="0"/>
              </a:rPr>
              <a:t>en dehors </a:t>
            </a:r>
            <a:r>
              <a:rPr lang="fr-CH" altLang="fr-FR" sz="1800" dirty="0">
                <a:solidFill>
                  <a:schemeClr val="tx1"/>
                </a:solidFill>
                <a:latin typeface="Arial" panose="020B0604020202020204" pitchFamily="34" charset="0"/>
                <a:cs typeface="Arial" panose="020B0604020202020204" pitchFamily="34" charset="0"/>
              </a:rPr>
              <a:t>du temps de classe, sur rendez-vous.</a:t>
            </a:r>
          </a:p>
          <a:p>
            <a:pPr marL="0" lvl="1" algn="ctr">
              <a:spcBef>
                <a:spcPct val="0"/>
              </a:spcBef>
              <a:spcAft>
                <a:spcPts val="600"/>
              </a:spcAft>
              <a:buClr>
                <a:schemeClr val="tx1"/>
              </a:buClr>
              <a:buFont typeface="Arial" panose="020B06040202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a:p>
            <a:pPr marL="0" lvl="1" algn="ctr">
              <a:spcBef>
                <a:spcPct val="0"/>
              </a:spcBef>
              <a:spcAft>
                <a:spcPts val="600"/>
              </a:spcAft>
              <a:buClr>
                <a:schemeClr val="tx1"/>
              </a:buClr>
              <a:buFont typeface="Arial" panose="020B06040202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a:p>
            <a:pPr marL="0" lvl="1" algn="ctr">
              <a:spcBef>
                <a:spcPct val="0"/>
              </a:spcBef>
              <a:spcAft>
                <a:spcPts val="600"/>
              </a:spcAft>
              <a:buClr>
                <a:schemeClr val="tx1"/>
              </a:buClr>
              <a:buFont typeface="Arial" panose="020B06040202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a:p>
            <a:pPr algn="ctr">
              <a:spcBef>
                <a:spcPct val="0"/>
              </a:spcBef>
              <a:spcAft>
                <a:spcPts val="600"/>
              </a:spcAft>
              <a:buClr>
                <a:srgbClr val="074EA1"/>
              </a:buClr>
              <a:buFont typeface="Lucida Grande" panose="020B0600040502020204" pitchFamily="34" charset="0"/>
              <a:buNone/>
            </a:pPr>
            <a:endParaRPr lang="fr-CH" altLang="fr-FR" dirty="0">
              <a:solidFill>
                <a:schemeClr val="tx1"/>
              </a:solidFill>
              <a:latin typeface="Arial" panose="020B0604020202020204" pitchFamily="34" charset="0"/>
              <a:cs typeface="Arial" panose="020B0604020202020204" pitchFamily="34" charset="0"/>
            </a:endParaRPr>
          </a:p>
        </p:txBody>
      </p:sp>
      <p:sp>
        <p:nvSpPr>
          <p:cNvPr id="75778" name="Rectangle 2">
            <a:extLst>
              <a:ext uri="{FF2B5EF4-FFF2-40B4-BE49-F238E27FC236}">
                <a16:creationId xmlns:a16="http://schemas.microsoft.com/office/drawing/2014/main" id="{7E56BBA6-19EB-DD4A-BAD6-0B2773E43771}"/>
              </a:ext>
            </a:extLst>
          </p:cNvPr>
          <p:cNvSpPr txBox="1">
            <a:spLocks/>
          </p:cNvSpPr>
          <p:nvPr>
            <p:custDataLst>
              <p:tags r:id="rId2"/>
            </p:custDataLst>
          </p:nvPr>
        </p:nvSpPr>
        <p:spPr bwMode="auto">
          <a:xfrm>
            <a:off x="577850" y="578325"/>
            <a:ext cx="8093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Relation école-famille</a:t>
            </a:r>
            <a:endParaRPr lang="fr-CH" altLang="fr-FR" sz="4000" b="1" dirty="0">
              <a:solidFill>
                <a:schemeClr val="tx1"/>
              </a:solidFill>
              <a:latin typeface="Bradley Hand" charset="0"/>
            </a:endParaRPr>
          </a:p>
        </p:txBody>
      </p:sp>
      <p:pic>
        <p:nvPicPr>
          <p:cNvPr id="75779" name="Image 1">
            <a:extLst>
              <a:ext uri="{FF2B5EF4-FFF2-40B4-BE49-F238E27FC236}">
                <a16:creationId xmlns:a16="http://schemas.microsoft.com/office/drawing/2014/main" id="{A3E0BB14-9CCC-B942-9840-972CF88BDA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4399" y="2808287"/>
            <a:ext cx="48799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EE2F1B62-D6AF-574F-9388-9EE990BD2973}"/>
              </a:ext>
            </a:extLst>
          </p:cNvPr>
          <p:cNvPicPr>
            <a:picLocks noChangeAspect="1"/>
          </p:cNvPicPr>
          <p:nvPr/>
        </p:nvPicPr>
        <p:blipFill>
          <a:blip r:embed="rId6"/>
          <a:stretch>
            <a:fillRect/>
          </a:stretch>
        </p:blipFill>
        <p:spPr>
          <a:xfrm>
            <a:off x="6430727" y="6241101"/>
            <a:ext cx="1784822" cy="5805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251CD-9427-4347-AA51-899D8B45BF89}"/>
              </a:ext>
            </a:extLst>
          </p:cNvPr>
          <p:cNvSpPr>
            <a:spLocks noGrp="1"/>
          </p:cNvSpPr>
          <p:nvPr>
            <p:ph type="title"/>
          </p:nvPr>
        </p:nvSpPr>
        <p:spPr/>
        <p:txBody>
          <a:bodyPr/>
          <a:lstStyle/>
          <a:p>
            <a:pPr algn="l">
              <a:defRPr/>
            </a:pPr>
            <a:r>
              <a:rPr lang="fr-CH" sz="4000" b="1" dirty="0">
                <a:solidFill>
                  <a:srgbClr val="7030A0"/>
                </a:solidFill>
                <a:latin typeface="Bradley Hand" charset="0"/>
                <a:cs typeface="Bradley Hand" charset="0"/>
              </a:rPr>
              <a:t>Les partenaires </a:t>
            </a:r>
            <a:endParaRPr lang="fr-FR" sz="4000" dirty="0"/>
          </a:p>
        </p:txBody>
      </p:sp>
      <p:sp>
        <p:nvSpPr>
          <p:cNvPr id="77826" name="Espace réservé du contenu 2">
            <a:extLst>
              <a:ext uri="{FF2B5EF4-FFF2-40B4-BE49-F238E27FC236}">
                <a16:creationId xmlns:a16="http://schemas.microsoft.com/office/drawing/2014/main" id="{4686E0B5-5005-1B47-A983-EF83DDB8F411}"/>
              </a:ext>
            </a:extLst>
          </p:cNvPr>
          <p:cNvSpPr>
            <a:spLocks noGrp="1"/>
          </p:cNvSpPr>
          <p:nvPr>
            <p:ph idx="1"/>
          </p:nvPr>
        </p:nvSpPr>
        <p:spPr>
          <a:xfrm>
            <a:off x="457200" y="1289050"/>
            <a:ext cx="8242300" cy="4876800"/>
          </a:xfrm>
        </p:spPr>
        <p:txBody>
          <a:bodyPr/>
          <a:lstStyle/>
          <a:p>
            <a:pPr marL="0" indent="0">
              <a:buFont typeface="Lucida Grande" panose="020B0600040502020204" pitchFamily="34" charset="0"/>
              <a:buNone/>
            </a:pPr>
            <a:r>
              <a:rPr lang="fr-FR" altLang="fr-FR" b="1" dirty="0">
                <a:latin typeface="Arial" panose="020B0604020202020204" pitchFamily="34" charset="0"/>
                <a:ea typeface="ＭＳ Ｐゴシック" panose="020B0600070205080204" pitchFamily="34" charset="-128"/>
                <a:cs typeface="Arial" panose="020B0604020202020204" pitchFamily="34" charset="0"/>
              </a:rPr>
              <a:t>Le service de logopédie, de psychologie et </a:t>
            </a:r>
            <a:br>
              <a:rPr lang="fr-FR" altLang="fr-FR" b="1" dirty="0">
                <a:latin typeface="Arial" panose="020B0604020202020204" pitchFamily="34" charset="0"/>
                <a:ea typeface="ＭＳ Ｐゴシック" panose="020B0600070205080204" pitchFamily="34" charset="-128"/>
                <a:cs typeface="Arial" panose="020B0604020202020204" pitchFamily="34" charset="0"/>
              </a:rPr>
            </a:br>
            <a:r>
              <a:rPr lang="fr-FR" altLang="fr-FR" b="1" dirty="0">
                <a:latin typeface="Arial" panose="020B0604020202020204" pitchFamily="34" charset="0"/>
                <a:ea typeface="ＭＳ Ｐゴシック" panose="020B0600070205080204" pitchFamily="34" charset="-128"/>
                <a:cs typeface="Arial" panose="020B0604020202020204" pitchFamily="34" charset="0"/>
              </a:rPr>
              <a:t>de psychomotricité intercommunal (SLPPI)</a:t>
            </a:r>
          </a:p>
          <a:p>
            <a:pPr marL="0" indent="0">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La logopédiste </a:t>
            </a:r>
            <a:r>
              <a:rPr lang="fr-FR" altLang="fr-FR" dirty="0">
                <a:latin typeface="Arial" panose="020B0604020202020204" pitchFamily="34" charset="0"/>
                <a:ea typeface="ＭＳ Ｐゴシック" panose="020B0600070205080204" pitchFamily="34" charset="-128"/>
                <a:cs typeface="Arial" panose="020B0604020202020204" pitchFamily="34" charset="0"/>
              </a:rPr>
              <a:t>: </a:t>
            </a:r>
            <a:r>
              <a:rPr lang="fr-FR" altLang="fr-FR" dirty="0">
                <a:highlight>
                  <a:srgbClr val="FFFF00"/>
                </a:highlight>
                <a:latin typeface="Arial" panose="020B0604020202020204" pitchFamily="34" charset="0"/>
                <a:ea typeface="ＭＳ Ｐゴシック" panose="020B0600070205080204" pitchFamily="34" charset="-128"/>
                <a:cs typeface="Arial" panose="020B0604020202020204" pitchFamily="34" charset="0"/>
              </a:rPr>
              <a:t>Florence Faucon</a:t>
            </a:r>
          </a:p>
          <a:p>
            <a:pPr marL="0" indent="0">
              <a:buFont typeface="Lucida Grande" panose="020B0600040502020204" pitchFamily="34" charset="0"/>
              <a:buNone/>
            </a:pPr>
            <a:r>
              <a:rPr lang="fr-FR" altLang="fr-FR" dirty="0">
                <a:latin typeface="Arial" panose="020B0604020202020204" pitchFamily="34" charset="0"/>
                <a:ea typeface="ＭＳ Ｐゴシック" panose="020B0600070205080204" pitchFamily="34" charset="-128"/>
                <a:cs typeface="Arial" panose="020B0604020202020204" pitchFamily="34" charset="0"/>
              </a:rPr>
              <a:t>	assume la responsabilité de la prévention, de l’évaluation, du 	traitement des troubles du langage oral et écrit ainsi que de la voix</a:t>
            </a:r>
          </a:p>
          <a:p>
            <a:pPr marL="0" indent="0">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La psychologue : </a:t>
            </a:r>
            <a:r>
              <a:rPr lang="fr-FR" altLang="fr-FR" dirty="0">
                <a:solidFill>
                  <a:schemeClr val="tx1"/>
                </a:solidFill>
                <a:highlight>
                  <a:srgbClr val="FFFF00"/>
                </a:highlight>
                <a:latin typeface="Arial" panose="020B0604020202020204" pitchFamily="34" charset="0"/>
                <a:ea typeface="ＭＳ Ｐゴシック" panose="020B0600070205080204" pitchFamily="34" charset="-128"/>
                <a:cs typeface="Arial" panose="020B0604020202020204" pitchFamily="34" charset="0"/>
              </a:rPr>
              <a:t>Manon </a:t>
            </a:r>
            <a:r>
              <a:rPr lang="fr-FR" altLang="fr-FR" dirty="0" err="1">
                <a:solidFill>
                  <a:schemeClr val="tx1"/>
                </a:solidFill>
                <a:highlight>
                  <a:srgbClr val="FFFF00"/>
                </a:highlight>
                <a:latin typeface="Arial" panose="020B0604020202020204" pitchFamily="34" charset="0"/>
                <a:ea typeface="ＭＳ Ｐゴシック" panose="020B0600070205080204" pitchFamily="34" charset="-128"/>
                <a:cs typeface="Arial" panose="020B0604020202020204" pitchFamily="34" charset="0"/>
              </a:rPr>
              <a:t>Ngoy</a:t>
            </a:r>
            <a:endParaRPr lang="fr-FR" altLang="fr-FR" dirty="0">
              <a:solidFill>
                <a:schemeClr val="tx1"/>
              </a:solidFill>
              <a:highlight>
                <a:srgbClr val="FFFF00"/>
              </a:highlight>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Lucida Grande" panose="020B0600040502020204" pitchFamily="34" charset="0"/>
              <a:buNone/>
            </a:pPr>
            <a:r>
              <a:rPr lang="fr-FR" altLang="fr-FR" dirty="0">
                <a:latin typeface="Arial" panose="020B0604020202020204" pitchFamily="34" charset="0"/>
                <a:ea typeface="ＭＳ Ｐゴシック" panose="020B0600070205080204" pitchFamily="34" charset="-128"/>
                <a:cs typeface="Arial" panose="020B0604020202020204" pitchFamily="34" charset="0"/>
              </a:rPr>
              <a:t>	analyse les situations problématiques de l’enfant en intégrant dans sa 	démarche le contexte familial, scolaire et social ;</a:t>
            </a:r>
            <a:br>
              <a:rPr lang="fr-FR" altLang="fr-FR" dirty="0">
                <a:latin typeface="Arial" panose="020B0604020202020204" pitchFamily="34" charset="0"/>
                <a:ea typeface="ＭＳ Ｐゴシック" panose="020B0600070205080204" pitchFamily="34" charset="-128"/>
                <a:cs typeface="Arial" panose="020B0604020202020204" pitchFamily="34" charset="0"/>
              </a:rPr>
            </a:br>
            <a:r>
              <a:rPr lang="fr-FR" altLang="fr-FR" dirty="0">
                <a:latin typeface="Arial" panose="020B0604020202020204" pitchFamily="34" charset="0"/>
                <a:ea typeface="ＭＳ Ｐゴシック" panose="020B0600070205080204" pitchFamily="34" charset="-128"/>
                <a:cs typeface="Arial" panose="020B0604020202020204" pitchFamily="34" charset="0"/>
              </a:rPr>
              <a:t>	propose différents types d’interventions.	</a:t>
            </a:r>
          </a:p>
          <a:p>
            <a:pPr marL="0" indent="0">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La psychomotricienne : </a:t>
            </a:r>
            <a:r>
              <a:rPr lang="fr-FR" altLang="fr-FR" dirty="0">
                <a:solidFill>
                  <a:schemeClr val="tx1"/>
                </a:solidFill>
                <a:highlight>
                  <a:srgbClr val="FFFF00"/>
                </a:highlight>
                <a:latin typeface="Arial" panose="020B0604020202020204" pitchFamily="34" charset="0"/>
                <a:ea typeface="ＭＳ Ｐゴシック" panose="020B0600070205080204" pitchFamily="34" charset="-128"/>
                <a:cs typeface="Arial" panose="020B0604020202020204" pitchFamily="34" charset="0"/>
              </a:rPr>
              <a:t>Sandra Bonnard</a:t>
            </a:r>
          </a:p>
          <a:p>
            <a:pPr marL="0" indent="0">
              <a:buFont typeface="Lucida Grande" panose="020B0600040502020204" pitchFamily="34" charset="0"/>
              <a:buNone/>
            </a:pPr>
            <a:r>
              <a:rPr lang="fr-FR" altLang="fr-FR" dirty="0">
                <a:latin typeface="Arial" panose="020B0604020202020204" pitchFamily="34" charset="0"/>
                <a:ea typeface="ＭＳ Ｐゴシック" panose="020B0600070205080204" pitchFamily="34" charset="-128"/>
                <a:cs typeface="Arial" panose="020B0604020202020204" pitchFamily="34" charset="0"/>
              </a:rPr>
              <a:t>	travaillent avec les enfants qui expriment un malaise à travers leur 	corps : dans ses aspects fonctionnels, expressifs et relationnels.</a:t>
            </a:r>
          </a:p>
        </p:txBody>
      </p:sp>
      <p:pic>
        <p:nvPicPr>
          <p:cNvPr id="77828" name="Image 5">
            <a:extLst>
              <a:ext uri="{FF2B5EF4-FFF2-40B4-BE49-F238E27FC236}">
                <a16:creationId xmlns:a16="http://schemas.microsoft.com/office/drawing/2014/main" id="{FA5D5B99-212C-8C44-9F51-DCAA58ED3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04800"/>
            <a:ext cx="33353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1386CDE1-A2C1-0F45-B45F-8FE4F42FFA5F}"/>
              </a:ext>
            </a:extLst>
          </p:cNvPr>
          <p:cNvPicPr>
            <a:picLocks noChangeAspect="1"/>
          </p:cNvPicPr>
          <p:nvPr/>
        </p:nvPicPr>
        <p:blipFill>
          <a:blip r:embed="rId4"/>
          <a:stretch>
            <a:fillRect/>
          </a:stretch>
        </p:blipFill>
        <p:spPr>
          <a:xfrm>
            <a:off x="6430727" y="6241101"/>
            <a:ext cx="1784822" cy="5805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5EEF9C6-6AFE-9546-928B-B167D9F5C417}"/>
              </a:ext>
            </a:extLst>
          </p:cNvPr>
          <p:cNvSpPr txBox="1">
            <a:spLocks/>
          </p:cNvSpPr>
          <p:nvPr>
            <p:custDataLst>
              <p:tags r:id="rId1"/>
            </p:custDataLst>
          </p:nvPr>
        </p:nvSpPr>
        <p:spPr bwMode="auto">
          <a:xfrm>
            <a:off x="633413" y="549275"/>
            <a:ext cx="79438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En préambule...</a:t>
            </a:r>
            <a:endParaRPr lang="fr-CH" altLang="fr-FR" sz="4000" b="1" dirty="0">
              <a:solidFill>
                <a:schemeClr val="tx1"/>
              </a:solidFill>
              <a:latin typeface="Bradley Hand" charset="0"/>
            </a:endParaRPr>
          </a:p>
        </p:txBody>
      </p:sp>
      <p:pic>
        <p:nvPicPr>
          <p:cNvPr id="43011" name="Image 2">
            <a:extLst>
              <a:ext uri="{FF2B5EF4-FFF2-40B4-BE49-F238E27FC236}">
                <a16:creationId xmlns:a16="http://schemas.microsoft.com/office/drawing/2014/main" id="{6BB8FE0B-77F5-EE43-8C65-B6F4EC7CD0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3575" y="182885"/>
            <a:ext cx="5873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age 6">
            <a:extLst>
              <a:ext uri="{FF2B5EF4-FFF2-40B4-BE49-F238E27FC236}">
                <a16:creationId xmlns:a16="http://schemas.microsoft.com/office/drawing/2014/main" id="{1B8325B7-90C9-684A-AAD0-FD07DAC482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87482" y="171030"/>
            <a:ext cx="5508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D45CA45E-9382-1D4E-9B8C-31F0FAC593BA}"/>
              </a:ext>
            </a:extLst>
          </p:cNvPr>
          <p:cNvPicPr>
            <a:picLocks noChangeAspect="1"/>
          </p:cNvPicPr>
          <p:nvPr/>
        </p:nvPicPr>
        <p:blipFill>
          <a:blip r:embed="rId7"/>
          <a:stretch>
            <a:fillRect/>
          </a:stretch>
        </p:blipFill>
        <p:spPr>
          <a:xfrm>
            <a:off x="6430727" y="6241101"/>
            <a:ext cx="1784822" cy="580535"/>
          </a:xfrm>
          <a:prstGeom prst="rect">
            <a:avLst/>
          </a:prstGeom>
        </p:spPr>
      </p:pic>
      <p:sp>
        <p:nvSpPr>
          <p:cNvPr id="8" name="Rectangle 3">
            <a:extLst>
              <a:ext uri="{FF2B5EF4-FFF2-40B4-BE49-F238E27FC236}">
                <a16:creationId xmlns:a16="http://schemas.microsoft.com/office/drawing/2014/main" id="{12C012EF-BE04-634E-AA55-0773C023A80B}"/>
              </a:ext>
            </a:extLst>
          </p:cNvPr>
          <p:cNvSpPr txBox="1">
            <a:spLocks/>
          </p:cNvSpPr>
          <p:nvPr>
            <p:custDataLst>
              <p:tags r:id="rId2"/>
            </p:custDataLst>
          </p:nvPr>
        </p:nvSpPr>
        <p:spPr bwMode="auto">
          <a:xfrm>
            <a:off x="334963" y="1335826"/>
            <a:ext cx="8242300" cy="49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803275" indent="-261938">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spcBef>
                <a:spcPct val="0"/>
              </a:spcBef>
              <a:spcAft>
                <a:spcPts val="600"/>
              </a:spcAft>
              <a:buClr>
                <a:srgbClr val="074EA1"/>
              </a:buClr>
              <a:buFont typeface="Arial" panose="020B0604020202020204" pitchFamily="34" charset="0"/>
              <a:buChar char="•"/>
            </a:pPr>
            <a:r>
              <a:rPr lang="fr-CH" altLang="fr-FR" dirty="0">
                <a:solidFill>
                  <a:schemeClr val="tx1"/>
                </a:solidFill>
                <a:latin typeface="Arial" panose="020B0604020202020204" pitchFamily="34" charset="0"/>
                <a:cs typeface="Arial" panose="020B0604020202020204" pitchFamily="34" charset="0"/>
              </a:rPr>
              <a:t>La situation sanitaire ne permettant pas de vivre une soirée de présentation «Futurs 1H» en présentiel, nous avons décidé de le faire par l’intermédiaire de </a:t>
            </a:r>
            <a:r>
              <a:rPr lang="fr-CH" altLang="fr-FR" dirty="0" err="1">
                <a:solidFill>
                  <a:schemeClr val="tx1"/>
                </a:solidFill>
                <a:latin typeface="Arial" panose="020B0604020202020204" pitchFamily="34" charset="0"/>
                <a:cs typeface="Arial" panose="020B0604020202020204" pitchFamily="34" charset="0"/>
              </a:rPr>
              <a:t>dias</a:t>
            </a:r>
            <a:r>
              <a:rPr lang="fr-CH" altLang="fr-FR" dirty="0">
                <a:solidFill>
                  <a:schemeClr val="tx1"/>
                </a:solidFill>
                <a:latin typeface="Arial" panose="020B0604020202020204" pitchFamily="34" charset="0"/>
                <a:cs typeface="Arial" panose="020B0604020202020204" pitchFamily="34" charset="0"/>
              </a:rPr>
              <a:t> que nous avons détaillées au mieux afin de vous faciliter la compréhension. </a:t>
            </a:r>
          </a:p>
          <a:p>
            <a:pPr marL="0" indent="0">
              <a:spcBef>
                <a:spcPct val="0"/>
              </a:spcBef>
              <a:spcAft>
                <a:spcPts val="600"/>
              </a:spcAft>
              <a:buClr>
                <a:srgbClr val="074EA1"/>
              </a:buClr>
              <a:buNone/>
            </a:pPr>
            <a:endParaRPr lang="fr-CH" altLang="fr-FR"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r>
              <a:rPr lang="fr-CH" altLang="fr-FR" dirty="0">
                <a:solidFill>
                  <a:schemeClr val="tx1"/>
                </a:solidFill>
                <a:latin typeface="Arial" panose="020B0604020202020204" pitchFamily="34" charset="0"/>
                <a:cs typeface="Arial" panose="020B0604020202020204" pitchFamily="34" charset="0"/>
              </a:rPr>
              <a:t>Si vous avez des doutes, des questions, des remarques, n’hésitez pas, toute l’équipe est à votre disposition. Vous trouverez à la fin de ce diaporama, les adresses mail ainsi que nos numéros de téléphone.</a:t>
            </a:r>
          </a:p>
          <a:p>
            <a:pPr marL="0" indent="0">
              <a:spcBef>
                <a:spcPct val="0"/>
              </a:spcBef>
              <a:spcAft>
                <a:spcPts val="600"/>
              </a:spcAft>
              <a:buClr>
                <a:srgbClr val="074EA1"/>
              </a:buClr>
              <a:buNone/>
            </a:pPr>
            <a:endParaRPr lang="fr-CH" altLang="fr-FR"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r>
              <a:rPr lang="fr-CH" altLang="fr-FR" dirty="0">
                <a:solidFill>
                  <a:schemeClr val="tx1"/>
                </a:solidFill>
                <a:latin typeface="Arial" panose="020B0604020202020204" pitchFamily="34" charset="0"/>
                <a:cs typeface="Arial" panose="020B0604020202020204" pitchFamily="34" charset="0"/>
              </a:rPr>
              <a:t>Nous vous souhaitons une bonne lecture.</a:t>
            </a:r>
          </a:p>
          <a:p>
            <a:pPr marL="0" indent="0">
              <a:spcBef>
                <a:spcPct val="0"/>
              </a:spcBef>
              <a:spcAft>
                <a:spcPts val="600"/>
              </a:spcAft>
              <a:buClr>
                <a:srgbClr val="074EA1"/>
              </a:buClr>
              <a:buNone/>
            </a:pPr>
            <a:endParaRPr lang="fr-CH" altLang="fr-FR" sz="1600" dirty="0">
              <a:solidFill>
                <a:schemeClr val="tx1"/>
              </a:solidFill>
              <a:latin typeface="Arial" panose="020B0604020202020204" pitchFamily="34" charset="0"/>
              <a:cs typeface="Arial" panose="020B0604020202020204" pitchFamily="34" charset="0"/>
            </a:endParaRPr>
          </a:p>
          <a:p>
            <a:pPr marL="0" indent="0" algn="r">
              <a:spcBef>
                <a:spcPct val="0"/>
              </a:spcBef>
              <a:spcAft>
                <a:spcPts val="600"/>
              </a:spcAft>
              <a:buClr>
                <a:srgbClr val="074EA1"/>
              </a:buClr>
              <a:buNone/>
            </a:pPr>
            <a:r>
              <a:rPr lang="fr-CH" altLang="fr-FR" sz="1600" dirty="0">
                <a:solidFill>
                  <a:schemeClr val="tx1"/>
                </a:solidFill>
                <a:latin typeface="Arial" panose="020B0604020202020204" pitchFamily="34" charset="0"/>
                <a:cs typeface="Arial" panose="020B0604020202020204" pitchFamily="34" charset="0"/>
              </a:rPr>
              <a:t>La Commune, Les Enseignantes et La Direction</a:t>
            </a:r>
          </a:p>
        </p:txBody>
      </p:sp>
    </p:spTree>
    <p:extLst>
      <p:ext uri="{BB962C8B-B14F-4D97-AF65-F5344CB8AC3E}">
        <p14:creationId xmlns:p14="http://schemas.microsoft.com/office/powerpoint/2010/main" val="587695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3B437-D85C-E34E-82F9-1FC14695B421}"/>
              </a:ext>
            </a:extLst>
          </p:cNvPr>
          <p:cNvSpPr>
            <a:spLocks noGrp="1"/>
          </p:cNvSpPr>
          <p:nvPr>
            <p:ph type="title"/>
          </p:nvPr>
        </p:nvSpPr>
        <p:spPr>
          <a:xfrm>
            <a:off x="444500" y="304165"/>
            <a:ext cx="8242300" cy="984885"/>
          </a:xfrm>
        </p:spPr>
        <p:txBody>
          <a:bodyPr/>
          <a:lstStyle/>
          <a:p>
            <a:pPr algn="ctr">
              <a:defRPr/>
            </a:pPr>
            <a:r>
              <a:rPr lang="fr-CH" sz="4000" b="1" dirty="0">
                <a:solidFill>
                  <a:srgbClr val="7030A0"/>
                </a:solidFill>
                <a:latin typeface="Bradley Hand" charset="0"/>
                <a:cs typeface="Bradley Hand" charset="0"/>
              </a:rPr>
              <a:t>Les partenaires </a:t>
            </a:r>
            <a:endParaRPr lang="fr-FR" sz="4000" dirty="0"/>
          </a:p>
        </p:txBody>
      </p:sp>
      <p:sp>
        <p:nvSpPr>
          <p:cNvPr id="78850" name="Espace réservé du contenu 2">
            <a:extLst>
              <a:ext uri="{FF2B5EF4-FFF2-40B4-BE49-F238E27FC236}">
                <a16:creationId xmlns:a16="http://schemas.microsoft.com/office/drawing/2014/main" id="{9EE112E5-D9B0-9F47-8C86-F2EA3490267C}"/>
              </a:ext>
            </a:extLst>
          </p:cNvPr>
          <p:cNvSpPr>
            <a:spLocks noGrp="1"/>
          </p:cNvSpPr>
          <p:nvPr>
            <p:ph idx="1"/>
          </p:nvPr>
        </p:nvSpPr>
        <p:spPr>
          <a:xfrm>
            <a:off x="457200" y="1289050"/>
            <a:ext cx="8242300" cy="4876800"/>
          </a:xfrm>
        </p:spPr>
        <p:txBody>
          <a:bodyPr/>
          <a:lstStyle/>
          <a:p>
            <a:pPr marL="0" indent="0" algn="ctr">
              <a:buFont typeface="Lucida Grande" panose="020B0600040502020204" pitchFamily="34" charset="0"/>
              <a:buNone/>
            </a:pPr>
            <a:r>
              <a:rPr lang="fr-FR" altLang="fr-FR" b="1" dirty="0">
                <a:latin typeface="Arial" panose="020B0604020202020204" pitchFamily="34" charset="0"/>
                <a:ea typeface="ＭＳ Ｐゴシック" panose="020B0600070205080204" pitchFamily="34" charset="-128"/>
                <a:cs typeface="Arial" panose="020B0604020202020204" pitchFamily="34" charset="0"/>
              </a:rPr>
              <a:t>Le conseil des parents</a:t>
            </a:r>
          </a:p>
          <a:p>
            <a:pPr marL="0" indent="0" algn="ctr">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Valérie </a:t>
            </a:r>
            <a:r>
              <a:rPr lang="fr-FR" altLang="fr-FR"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Donzallaz</a:t>
            </a: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présidente</a:t>
            </a:r>
          </a:p>
          <a:p>
            <a:pPr marL="0" indent="0" algn="ctr">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Valérie </a:t>
            </a:r>
            <a:r>
              <a:rPr lang="fr-FR" altLang="fr-FR"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Brodard</a:t>
            </a: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vice-présidente</a:t>
            </a:r>
          </a:p>
          <a:p>
            <a:pPr marL="0" indent="0" algn="ctr">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Yasmine </a:t>
            </a:r>
            <a:r>
              <a:rPr lang="fr-FR" altLang="fr-FR"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Giller</a:t>
            </a:r>
            <a:endPar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0" indent="0" algn="ctr">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Stéphanie </a:t>
            </a:r>
            <a:r>
              <a:rPr lang="fr-FR" altLang="fr-FR"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Rossier</a:t>
            </a:r>
            <a:endPar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0" indent="0" algn="ctr">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Christine </a:t>
            </a:r>
            <a:r>
              <a:rPr lang="fr-FR" altLang="fr-FR"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Chammartin</a:t>
            </a: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Auer, conseillère communale</a:t>
            </a:r>
          </a:p>
          <a:p>
            <a:pPr marL="0" indent="0" algn="ctr">
              <a:buFont typeface="Lucida Grande" panose="020B0600040502020204" pitchFamily="34" charset="0"/>
              <a:buNone/>
            </a:pPr>
            <a:endPar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0" indent="0" algn="ctr">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Christelle Barras, enseignante</a:t>
            </a:r>
          </a:p>
          <a:p>
            <a:pPr marL="0" indent="0" algn="ctr">
              <a:buFontTx/>
              <a:buChar char="-"/>
            </a:pP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Raphaël </a:t>
            </a:r>
            <a:r>
              <a:rPr lang="fr-FR" altLang="fr-FR"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Perini</a:t>
            </a:r>
            <a:r>
              <a:rPr lang="fr-FR" altLang="fr-FR"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directeur d’établissement</a:t>
            </a:r>
          </a:p>
        </p:txBody>
      </p:sp>
      <p:pic>
        <p:nvPicPr>
          <p:cNvPr id="5" name="Image 4">
            <a:extLst>
              <a:ext uri="{FF2B5EF4-FFF2-40B4-BE49-F238E27FC236}">
                <a16:creationId xmlns:a16="http://schemas.microsoft.com/office/drawing/2014/main" id="{CC3FC674-0D03-2E41-89EA-4BC8B843EDB4}"/>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5C538-BE7E-734B-8752-46956C41EEF4}"/>
              </a:ext>
            </a:extLst>
          </p:cNvPr>
          <p:cNvSpPr txBox="1">
            <a:spLocks/>
          </p:cNvSpPr>
          <p:nvPr>
            <p:custDataLst>
              <p:tags r:id="rId1"/>
            </p:custDataLst>
          </p:nvPr>
        </p:nvSpPr>
        <p:spPr>
          <a:xfrm>
            <a:off x="417512" y="1931829"/>
            <a:ext cx="8242300" cy="487043"/>
          </a:xfrm>
          <a:prstGeom prst="rect">
            <a:avLst/>
          </a:prstGeom>
        </p:spPr>
        <p:txBody>
          <a:bodyPr/>
          <a:lstStyle>
            <a:lvl1pPr marL="342900" indent="-342900" algn="l" defTabSz="457200" rtl="0" eaLnBrk="0" fontAlgn="base" hangingPunct="0">
              <a:spcBef>
                <a:spcPct val="0"/>
              </a:spcBef>
              <a:spcAft>
                <a:spcPts val="600"/>
              </a:spcAft>
              <a:buClr>
                <a:srgbClr val="074EA1"/>
              </a:buClr>
              <a:buFont typeface="Lucida Grande"/>
              <a:defRPr sz="2000" kern="1200">
                <a:solidFill>
                  <a:schemeClr val="tx1"/>
                </a:solidFill>
                <a:latin typeface="Arial"/>
                <a:ea typeface="ＭＳ Ｐゴシック" pitchFamily="-112" charset="-128"/>
                <a:cs typeface="ＭＳ Ｐゴシック" pitchFamily="-112" charset="-128"/>
              </a:defRPr>
            </a:lvl1pPr>
            <a:lvl2pPr marL="273050" indent="-271463" algn="l" defTabSz="457200" rtl="0" eaLnBrk="0" fontAlgn="base" hangingPunct="0">
              <a:spcBef>
                <a:spcPct val="0"/>
              </a:spcBef>
              <a:spcAft>
                <a:spcPts val="600"/>
              </a:spcAft>
              <a:buClr>
                <a:schemeClr val="tx1"/>
              </a:buClr>
              <a:buSzPct val="100000"/>
              <a:buFont typeface="Arial" pitchFamily="34" charset="0"/>
              <a:buChar char="&gt;"/>
              <a:defRPr sz="2000" kern="1200">
                <a:solidFill>
                  <a:schemeClr val="tx1"/>
                </a:solidFill>
                <a:latin typeface="Arial"/>
                <a:ea typeface="ＭＳ Ｐゴシック" pitchFamily="-112" charset="-128"/>
                <a:cs typeface="ＭＳ Ｐゴシック"/>
              </a:defRPr>
            </a:lvl2pPr>
            <a:lvl3pPr marL="539750" indent="-265113" algn="l" defTabSz="457200" rtl="0" eaLnBrk="0" fontAlgn="base" hangingPunct="0">
              <a:spcBef>
                <a:spcPct val="0"/>
              </a:spcBef>
              <a:spcAft>
                <a:spcPts val="600"/>
              </a:spcAft>
              <a:buSzPct val="100000"/>
              <a:buFont typeface="Arial" pitchFamily="34" charset="0"/>
              <a:buChar char="&gt;"/>
              <a:defRPr sz="2000" kern="1200">
                <a:solidFill>
                  <a:schemeClr val="tx1"/>
                </a:solidFill>
                <a:latin typeface="Arial"/>
                <a:ea typeface="ＭＳ Ｐゴシック" pitchFamily="-112" charset="-128"/>
                <a:cs typeface="ＭＳ Ｐゴシック"/>
              </a:defRPr>
            </a:lvl3pPr>
            <a:lvl4pPr marL="803275" indent="-261938" algn="l" defTabSz="457200" rtl="0" eaLnBrk="0" fontAlgn="base" hangingPunct="0">
              <a:spcBef>
                <a:spcPct val="0"/>
              </a:spcBef>
              <a:spcAft>
                <a:spcPts val="600"/>
              </a:spcAft>
              <a:buClr>
                <a:srgbClr val="7F7F7F"/>
              </a:buClr>
              <a:buSzPct val="100000"/>
              <a:buFont typeface="Arial" pitchFamily="34" charset="0"/>
              <a:buChar char="&gt;"/>
              <a:defRPr sz="2000" kern="1200">
                <a:solidFill>
                  <a:schemeClr val="tx1"/>
                </a:solidFill>
                <a:latin typeface="Arial"/>
                <a:ea typeface="ＭＳ Ｐゴシック" pitchFamily="-112" charset="-128"/>
                <a:cs typeface="ＭＳ Ｐゴシック"/>
              </a:defRPr>
            </a:lvl4pPr>
            <a:lvl5pPr marL="1076325" indent="-271463" algn="l" defTabSz="457200" rtl="0" eaLnBrk="0" fontAlgn="base" hangingPunct="0">
              <a:spcBef>
                <a:spcPct val="0"/>
              </a:spcBef>
              <a:spcAft>
                <a:spcPts val="600"/>
              </a:spcAft>
              <a:buClr>
                <a:srgbClr val="7F7F7F"/>
              </a:buClr>
              <a:buSzPct val="100000"/>
              <a:buFont typeface="Arial" pitchFamily="34" charset="0"/>
              <a:buChar char="&gt;"/>
              <a:defRPr sz="2000" kern="1200">
                <a:solidFill>
                  <a:schemeClr val="tx1"/>
                </a:solidFill>
                <a:latin typeface="Arial"/>
                <a:ea typeface="ＭＳ Ｐゴシック" pitchFamily="-11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defRPr/>
            </a:pPr>
            <a:endParaRPr lang="fr-CH" altLang="fr-FR" sz="1800" dirty="0">
              <a:latin typeface="Arial" panose="020B0604020202020204" pitchFamily="34" charset="0"/>
              <a:ea typeface="ＭＳ Ｐゴシック" pitchFamily="34" charset="-128"/>
              <a:cs typeface="Arial" panose="020B0604020202020204" pitchFamily="34" charset="0"/>
            </a:endParaRPr>
          </a:p>
          <a:p>
            <a:pPr marL="285750" indent="-285750">
              <a:buFont typeface="Arial" panose="020B0604020202020204" pitchFamily="34" charset="0"/>
              <a:buChar char="•"/>
              <a:defRPr/>
            </a:pPr>
            <a:endParaRPr lang="fr-CH" altLang="fr-FR" sz="1800" dirty="0">
              <a:latin typeface="Arial" panose="020B0604020202020204" pitchFamily="34" charset="0"/>
              <a:ea typeface="ＭＳ Ｐゴシック" pitchFamily="34" charset="-128"/>
              <a:cs typeface="Arial" panose="020B0604020202020204" pitchFamily="34" charset="0"/>
            </a:endParaRPr>
          </a:p>
          <a:p>
            <a:pPr marL="0" indent="0">
              <a:defRPr/>
            </a:pPr>
            <a:endParaRPr lang="fr-CH" altLang="fr-FR" sz="1800" dirty="0">
              <a:latin typeface="Arial" panose="020B0604020202020204" pitchFamily="34" charset="0"/>
              <a:ea typeface="ＭＳ Ｐゴシック" pitchFamily="34" charset="-128"/>
              <a:cs typeface="Arial" panose="020B0604020202020204" pitchFamily="34" charset="0"/>
            </a:endParaRPr>
          </a:p>
          <a:p>
            <a:pPr>
              <a:defRPr/>
            </a:pPr>
            <a:endParaRPr lang="fr-CH" altLang="fr-FR" dirty="0">
              <a:latin typeface="Arial" panose="020B0604020202020204" pitchFamily="34" charset="0"/>
              <a:ea typeface="ＭＳ Ｐゴシック" pitchFamily="34" charset="-128"/>
              <a:cs typeface="Arial" panose="020B0604020202020204" pitchFamily="34" charset="0"/>
            </a:endParaRPr>
          </a:p>
        </p:txBody>
      </p:sp>
      <p:sp>
        <p:nvSpPr>
          <p:cNvPr id="81922" name="Rectangle 2">
            <a:extLst>
              <a:ext uri="{FF2B5EF4-FFF2-40B4-BE49-F238E27FC236}">
                <a16:creationId xmlns:a16="http://schemas.microsoft.com/office/drawing/2014/main" id="{F7EC8116-90BB-EC4B-AE07-D412BE63E939}"/>
              </a:ext>
            </a:extLst>
          </p:cNvPr>
          <p:cNvSpPr txBox="1">
            <a:spLocks/>
          </p:cNvSpPr>
          <p:nvPr>
            <p:custDataLst>
              <p:tags r:id="rId2"/>
            </p:custDataLst>
          </p:nvPr>
        </p:nvSpPr>
        <p:spPr bwMode="auto">
          <a:xfrm>
            <a:off x="404019" y="343543"/>
            <a:ext cx="840263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nSpc>
                <a:spcPct val="120000"/>
              </a:lnSpc>
              <a:spcBef>
                <a:spcPct val="0"/>
              </a:spcBef>
              <a:buClrTx/>
              <a:buFontTx/>
              <a:buNone/>
            </a:pPr>
            <a:r>
              <a:rPr lang="fr-CH" altLang="fr-FR" sz="3600" b="1" dirty="0">
                <a:solidFill>
                  <a:srgbClr val="7030A0"/>
                </a:solidFill>
                <a:latin typeface="Bradley Hand" charset="0"/>
              </a:rPr>
              <a:t>D’enfant à élève</a:t>
            </a:r>
          </a:p>
          <a:p>
            <a:pPr>
              <a:lnSpc>
                <a:spcPct val="120000"/>
              </a:lnSpc>
              <a:spcBef>
                <a:spcPct val="0"/>
              </a:spcBef>
              <a:buClrTx/>
              <a:buFontTx/>
              <a:buNone/>
            </a:pPr>
            <a:r>
              <a:rPr lang="fr-CH" altLang="fr-FR" sz="3600" b="1" dirty="0">
                <a:solidFill>
                  <a:srgbClr val="7030A0"/>
                </a:solidFill>
                <a:latin typeface="Bradley Hand" charset="0"/>
              </a:rPr>
              <a:t>de parents d’enfant à parents d’élève</a:t>
            </a:r>
            <a:endParaRPr lang="fr-CH" altLang="fr-FR" sz="3600" b="1" dirty="0">
              <a:solidFill>
                <a:schemeClr val="tx1"/>
              </a:solidFill>
              <a:latin typeface="Bradley Hand" charset="0"/>
            </a:endParaRPr>
          </a:p>
        </p:txBody>
      </p:sp>
      <p:sp>
        <p:nvSpPr>
          <p:cNvPr id="81923" name="Rectangle 3">
            <a:extLst>
              <a:ext uri="{FF2B5EF4-FFF2-40B4-BE49-F238E27FC236}">
                <a16:creationId xmlns:a16="http://schemas.microsoft.com/office/drawing/2014/main" id="{CF5FEF3D-339C-C047-B4FA-85FDE1AD641F}"/>
              </a:ext>
            </a:extLst>
          </p:cNvPr>
          <p:cNvSpPr>
            <a:spLocks noGrp="1"/>
          </p:cNvSpPr>
          <p:nvPr>
            <p:ph idx="1"/>
            <p:custDataLst>
              <p:tags r:id="rId3"/>
            </p:custDataLst>
          </p:nvPr>
        </p:nvSpPr>
        <p:spPr>
          <a:xfrm>
            <a:off x="404019" y="1703710"/>
            <a:ext cx="8242300" cy="612770"/>
          </a:xfrm>
        </p:spPr>
        <p:txBody>
          <a:bodyPr/>
          <a:lstStyle/>
          <a:p>
            <a:pPr marL="0" indent="0">
              <a:lnSpc>
                <a:spcPct val="120000"/>
              </a:lnSpc>
              <a:spcBef>
                <a:spcPct val="0"/>
              </a:spcBef>
              <a:buClr>
                <a:srgbClr val="0070C0"/>
              </a:buClr>
              <a:buFont typeface="Lucida Grande" panose="020B0600040502020204" pitchFamily="34" charset="0"/>
              <a:buNone/>
            </a:pPr>
            <a:r>
              <a:rPr lang="fr-CH" altLang="fr-FR" sz="24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ou comment accompagner cette entrée en scolarité.</a:t>
            </a:r>
          </a:p>
        </p:txBody>
      </p:sp>
      <p:pic>
        <p:nvPicPr>
          <p:cNvPr id="81924" name="Image 4">
            <a:extLst>
              <a:ext uri="{FF2B5EF4-FFF2-40B4-BE49-F238E27FC236}">
                <a16:creationId xmlns:a16="http://schemas.microsoft.com/office/drawing/2014/main" id="{2A3E2F51-DE3A-9446-9111-40280DAE3F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15549" y="263361"/>
            <a:ext cx="736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age 5">
            <a:extLst>
              <a:ext uri="{FF2B5EF4-FFF2-40B4-BE49-F238E27FC236}">
                <a16:creationId xmlns:a16="http://schemas.microsoft.com/office/drawing/2014/main" id="{65ACE17F-35BF-B045-9048-7ADCCFADFD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21811" y="235581"/>
            <a:ext cx="693738"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Image 1">
            <a:extLst>
              <a:ext uri="{FF2B5EF4-FFF2-40B4-BE49-F238E27FC236}">
                <a16:creationId xmlns:a16="http://schemas.microsoft.com/office/drawing/2014/main" id="{4F6510BA-1C73-104D-B756-5C0AAFD411F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95243" y="3169765"/>
            <a:ext cx="1195599" cy="105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93FB2A18-51EC-6F48-ABBB-A5BA3065F778}"/>
              </a:ext>
            </a:extLst>
          </p:cNvPr>
          <p:cNvPicPr>
            <a:picLocks noChangeAspect="1"/>
          </p:cNvPicPr>
          <p:nvPr/>
        </p:nvPicPr>
        <p:blipFill>
          <a:blip r:embed="rId9"/>
          <a:stretch>
            <a:fillRect/>
          </a:stretch>
        </p:blipFill>
        <p:spPr>
          <a:xfrm>
            <a:off x="6430727" y="6241101"/>
            <a:ext cx="1784822" cy="580535"/>
          </a:xfrm>
          <a:prstGeom prst="rect">
            <a:avLst/>
          </a:prstGeom>
        </p:spPr>
      </p:pic>
      <p:sp>
        <p:nvSpPr>
          <p:cNvPr id="2" name="ZoneTexte 1">
            <a:extLst>
              <a:ext uri="{FF2B5EF4-FFF2-40B4-BE49-F238E27FC236}">
                <a16:creationId xmlns:a16="http://schemas.microsoft.com/office/drawing/2014/main" id="{41A5060D-33DA-8B45-AB04-FB475D77812D}"/>
              </a:ext>
            </a:extLst>
          </p:cNvPr>
          <p:cNvSpPr txBox="1"/>
          <p:nvPr/>
        </p:nvSpPr>
        <p:spPr>
          <a:xfrm>
            <a:off x="417512" y="2344828"/>
            <a:ext cx="8064896" cy="3970318"/>
          </a:xfrm>
          <a:prstGeom prst="rect">
            <a:avLst/>
          </a:prstGeom>
          <a:noFill/>
        </p:spPr>
        <p:txBody>
          <a:bodyPr wrap="square" rtlCol="0">
            <a:spAutoFit/>
          </a:bodyPr>
          <a:lstStyle/>
          <a:p>
            <a:r>
              <a:rPr lang="fr-CH" altLang="fr-FR" sz="1400" dirty="0"/>
              <a:t>Si l’entrée en scolarité est une étape pour votre enfant, elle l’est également pour vous, parents, qui partagerez désormais la poursuite de l’éducation avec le monde professionnel.</a:t>
            </a:r>
          </a:p>
          <a:p>
            <a:endParaRPr lang="fr-CH" altLang="fr-FR" sz="1400" dirty="0"/>
          </a:p>
          <a:p>
            <a:r>
              <a:rPr lang="fr-CH" altLang="fr-FR" sz="1400" b="1" dirty="0"/>
              <a:t>Parents d’enfant</a:t>
            </a:r>
            <a:r>
              <a:rPr lang="fr-CH" altLang="fr-FR" sz="1400" dirty="0"/>
              <a:t>: c’est une tâche que vous accomplissez depuis au moins 4 ans…</a:t>
            </a:r>
          </a:p>
          <a:p>
            <a:endParaRPr lang="fr-CH" altLang="fr-FR" sz="1400" dirty="0"/>
          </a:p>
          <a:p>
            <a:r>
              <a:rPr lang="fr-CH" altLang="fr-FR" sz="1400" b="1" dirty="0"/>
              <a:t>Parents d’élève</a:t>
            </a:r>
            <a:r>
              <a:rPr lang="fr-CH" altLang="fr-FR" sz="1400" dirty="0"/>
              <a:t>: c’est un métier à apprendre; vous construirez un climat de  confiance avec l’enseignante pour que votre enfant s’épanouisse.</a:t>
            </a:r>
          </a:p>
          <a:p>
            <a:endParaRPr lang="fr-CH" altLang="fr-FR" sz="1400" dirty="0"/>
          </a:p>
          <a:p>
            <a:r>
              <a:rPr lang="fr-CH" altLang="fr-FR" sz="1400" b="1" dirty="0"/>
              <a:t>Préparer son enfant à l’entrée en scolarité</a:t>
            </a:r>
            <a:r>
              <a:rPr lang="fr-CH" altLang="fr-FR" sz="1400" dirty="0"/>
              <a:t>: cette responsabilité incombe à vous, parents.</a:t>
            </a:r>
          </a:p>
          <a:p>
            <a:r>
              <a:rPr lang="fr-CH" altLang="fr-FR" sz="1400" dirty="0"/>
              <a:t>Comment l’aider à vivre cette étape de changement tout en douceur?</a:t>
            </a:r>
          </a:p>
          <a:p>
            <a:r>
              <a:rPr lang="fr-CH" altLang="fr-FR" sz="1400" dirty="0"/>
              <a:t>Nous allons l’évoquer dans les diapositives qui vont suivre, en vous proposant quelques pistes à explorer afin de préparer votre enfant au mieux à son entrée en scolarité. </a:t>
            </a:r>
          </a:p>
          <a:p>
            <a:r>
              <a:rPr lang="fr-CH" altLang="fr-FR" sz="1400" dirty="0"/>
              <a:t>Quelques mois nous séparent de ce grand jour; vous pourrez les mettre à profit pour l’aider à grandir et à gagner en autonomie. </a:t>
            </a:r>
          </a:p>
          <a:p>
            <a:endParaRPr lang="fr-CH" altLang="fr-FR" sz="1400" dirty="0">
              <a:cs typeface="Arial" panose="020B0604020202020204" pitchFamily="34" charset="0"/>
            </a:endParaRPr>
          </a:p>
          <a:p>
            <a:r>
              <a:rPr lang="fr-CH" altLang="fr-FR" sz="1400" dirty="0"/>
              <a:t>Nous sommes conscients que pour certaines familles, ces pistes font déjà partie de leur quotidien mais nous sommes convaincus que cela permettra à tous d’enrichir votre banque d’idées.</a:t>
            </a:r>
          </a:p>
          <a:p>
            <a:endParaRPr lang="fr-FR"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83969" name="Rectangle 3">
            <a:extLst>
              <a:ext uri="{FF2B5EF4-FFF2-40B4-BE49-F238E27FC236}">
                <a16:creationId xmlns:a16="http://schemas.microsoft.com/office/drawing/2014/main" id="{316A757F-50ED-C540-81C6-C19952AA313F}"/>
              </a:ext>
            </a:extLst>
          </p:cNvPr>
          <p:cNvSpPr txBox="1">
            <a:spLocks/>
          </p:cNvSpPr>
          <p:nvPr>
            <p:custDataLst>
              <p:tags r:id="rId1"/>
            </p:custDataLst>
          </p:nvPr>
        </p:nvSpPr>
        <p:spPr bwMode="auto">
          <a:xfrm>
            <a:off x="444054" y="2268342"/>
            <a:ext cx="8242300" cy="387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ct val="150000"/>
              </a:lnSpc>
              <a:spcBef>
                <a:spcPct val="0"/>
              </a:spcBef>
              <a:spcAft>
                <a:spcPts val="600"/>
              </a:spcAft>
              <a:buClr>
                <a:srgbClr val="074EA1"/>
              </a:buClr>
              <a:buNone/>
            </a:pPr>
            <a:r>
              <a:rPr lang="fr-CH" altLang="fr-FR" sz="1800" dirty="0">
                <a:latin typeface="Arial" panose="020B0604020202020204" pitchFamily="34" charset="0"/>
                <a:cs typeface="Arial" panose="020B0604020202020204" pitchFamily="34" charset="0"/>
              </a:rPr>
              <a:t>L’école enfantine est la première étape scolaire qui favorise une approche pédagogique centrée sur l’expérimentation </a:t>
            </a:r>
            <a:r>
              <a:rPr lang="fr-CH" altLang="fr-FR" sz="1800" dirty="0">
                <a:solidFill>
                  <a:schemeClr val="tx1"/>
                </a:solidFill>
                <a:latin typeface="Arial" panose="020B0604020202020204" pitchFamily="34" charset="0"/>
                <a:cs typeface="Arial" panose="020B0604020202020204" pitchFamily="34" charset="0"/>
              </a:rPr>
              <a:t>(essais-erreurs), la recherche, la mémorisation, </a:t>
            </a:r>
            <a:r>
              <a:rPr lang="fr-CH" altLang="fr-FR" sz="1800" dirty="0">
                <a:latin typeface="Arial" panose="020B0604020202020204" pitchFamily="34" charset="0"/>
                <a:cs typeface="Arial" panose="020B0604020202020204" pitchFamily="34" charset="0"/>
              </a:rPr>
              <a:t>le tâtonnement, le jeu en privilégiant la découverte par les 5 sens : voir - sentir – toucher – goûter – écouter.</a:t>
            </a:r>
          </a:p>
          <a:p>
            <a:pPr algn="ctr">
              <a:lnSpc>
                <a:spcPct val="150000"/>
              </a:lnSpc>
              <a:spcBef>
                <a:spcPct val="0"/>
              </a:spcBef>
              <a:spcAft>
                <a:spcPts val="600"/>
              </a:spcAft>
              <a:buClr>
                <a:srgbClr val="074EA1"/>
              </a:buClr>
              <a:buFont typeface="Lucida Grande" panose="020B0600040502020204" pitchFamily="34" charset="0"/>
              <a:buNone/>
            </a:pPr>
            <a:r>
              <a:rPr lang="fr-CH" altLang="fr-FR" sz="1800" dirty="0">
                <a:solidFill>
                  <a:schemeClr val="tx1"/>
                </a:solidFill>
                <a:latin typeface="Arial" panose="020B0604020202020204" pitchFamily="34" charset="0"/>
                <a:cs typeface="Arial" panose="020B0604020202020204" pitchFamily="34" charset="0"/>
              </a:rPr>
              <a:t>Le développement de l’enfant et la construction des apprentissages s’articulent également autour d’un thème en prenant en compte les intérêts de l’enfant.</a:t>
            </a:r>
          </a:p>
          <a:p>
            <a:pPr algn="ctr">
              <a:lnSpc>
                <a:spcPct val="150000"/>
              </a:lnSpc>
              <a:spcBef>
                <a:spcPct val="0"/>
              </a:spcBef>
              <a:spcAft>
                <a:spcPts val="600"/>
              </a:spcAft>
              <a:buClr>
                <a:srgbClr val="074EA1"/>
              </a:buClr>
              <a:buNone/>
            </a:pPr>
            <a:r>
              <a:rPr lang="fr-CH" altLang="fr-FR" sz="1800" dirty="0">
                <a:solidFill>
                  <a:schemeClr val="tx1"/>
                </a:solidFill>
                <a:latin typeface="Arial" panose="020B0604020202020204" pitchFamily="34" charset="0"/>
                <a:cs typeface="Arial" panose="020B0604020202020204" pitchFamily="34" charset="0"/>
              </a:rPr>
              <a:t>Il est donc </a:t>
            </a:r>
            <a:r>
              <a:rPr lang="fr-CH" altLang="fr-FR" sz="1800" dirty="0">
                <a:latin typeface="Arial" panose="020B0604020202020204" pitchFamily="34" charset="0"/>
                <a:cs typeface="Arial" panose="020B0604020202020204" pitchFamily="34" charset="0"/>
              </a:rPr>
              <a:t>primordial de l’encourager à oser se lancer dans de nouvelles expérimentations. </a:t>
            </a:r>
          </a:p>
          <a:p>
            <a:pPr algn="ctr">
              <a:lnSpc>
                <a:spcPct val="150000"/>
              </a:lnSpc>
              <a:spcBef>
                <a:spcPct val="0"/>
              </a:spcBef>
              <a:spcAft>
                <a:spcPts val="600"/>
              </a:spcAft>
              <a:buClr>
                <a:srgbClr val="074EA1"/>
              </a:buClr>
              <a:buFont typeface="Lucida Grande" panose="020B06000405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a:p>
            <a:pPr algn="ctr">
              <a:lnSpc>
                <a:spcPct val="150000"/>
              </a:lnSpc>
              <a:spcBef>
                <a:spcPct val="0"/>
              </a:spcBef>
              <a:spcAft>
                <a:spcPts val="600"/>
              </a:spcAft>
              <a:buClr>
                <a:srgbClr val="074EA1"/>
              </a:buClr>
              <a:buFont typeface="Lucida Grande" panose="020B0600040502020204" pitchFamily="34" charset="0"/>
              <a:buNone/>
            </a:pPr>
            <a:endParaRPr lang="fr-CH" altLang="fr-FR" sz="1800" dirty="0">
              <a:solidFill>
                <a:schemeClr val="tx1"/>
              </a:solidFill>
              <a:latin typeface="Arial" panose="020B0604020202020204" pitchFamily="34" charset="0"/>
              <a:cs typeface="Arial" panose="020B0604020202020204" pitchFamily="34" charset="0"/>
            </a:endParaRPr>
          </a:p>
          <a:p>
            <a:pPr algn="ctr">
              <a:spcBef>
                <a:spcPct val="0"/>
              </a:spcBef>
              <a:spcAft>
                <a:spcPts val="600"/>
              </a:spcAft>
              <a:buClr>
                <a:srgbClr val="074EA1"/>
              </a:buClr>
              <a:buFont typeface="Lucida Grande" panose="020B0600040502020204" pitchFamily="34" charset="0"/>
              <a:buNone/>
            </a:pPr>
            <a:endParaRPr lang="fr-CH" altLang="fr-FR" dirty="0">
              <a:solidFill>
                <a:schemeClr val="tx1"/>
              </a:solidFill>
              <a:latin typeface="Arial" panose="020B0604020202020204" pitchFamily="34" charset="0"/>
              <a:cs typeface="Arial" panose="020B0604020202020204" pitchFamily="34" charset="0"/>
            </a:endParaRPr>
          </a:p>
        </p:txBody>
      </p:sp>
      <p:sp>
        <p:nvSpPr>
          <p:cNvPr id="83970" name="Rectangle 2">
            <a:extLst>
              <a:ext uri="{FF2B5EF4-FFF2-40B4-BE49-F238E27FC236}">
                <a16:creationId xmlns:a16="http://schemas.microsoft.com/office/drawing/2014/main" id="{C1BA76CA-12C0-F349-8494-4355A40ACCD9}"/>
              </a:ext>
            </a:extLst>
          </p:cNvPr>
          <p:cNvSpPr txBox="1">
            <a:spLocks/>
          </p:cNvSpPr>
          <p:nvPr>
            <p:custDataLst>
              <p:tags r:id="rId2"/>
            </p:custDataLst>
          </p:nvPr>
        </p:nvSpPr>
        <p:spPr bwMode="auto">
          <a:xfrm>
            <a:off x="654050" y="490538"/>
            <a:ext cx="80930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tabLst>
                <a:tab pos="7800975" algn="r"/>
              </a:tabLst>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Ecole enfantine   Ecole première</a:t>
            </a:r>
          </a:p>
          <a:p>
            <a:pPr algn="ctr">
              <a:spcBef>
                <a:spcPct val="0"/>
              </a:spcBef>
              <a:buClrTx/>
              <a:buFontTx/>
              <a:buNone/>
            </a:pPr>
            <a:endParaRPr lang="fr-CH" altLang="fr-FR" sz="1100" b="1" dirty="0">
              <a:solidFill>
                <a:srgbClr val="7030A0"/>
              </a:solidFill>
              <a:latin typeface="Bradley Hand" charset="0"/>
            </a:endParaRPr>
          </a:p>
          <a:p>
            <a:pPr algn="ctr">
              <a:lnSpc>
                <a:spcPts val="3700"/>
              </a:lnSpc>
              <a:spcBef>
                <a:spcPct val="0"/>
              </a:spcBef>
              <a:buClrTx/>
              <a:buFontTx/>
              <a:buNone/>
            </a:pPr>
            <a:r>
              <a:rPr lang="fr-CH" altLang="fr-FR" sz="3200" b="1" dirty="0">
                <a:solidFill>
                  <a:srgbClr val="7030A0"/>
                </a:solidFill>
                <a:latin typeface="Bradley Hand" charset="0"/>
              </a:rPr>
              <a:t>Première étape scolaire</a:t>
            </a:r>
          </a:p>
        </p:txBody>
      </p:sp>
      <p:pic>
        <p:nvPicPr>
          <p:cNvPr id="83974" name="Image 8">
            <a:extLst>
              <a:ext uri="{FF2B5EF4-FFF2-40B4-BE49-F238E27FC236}">
                <a16:creationId xmlns:a16="http://schemas.microsoft.com/office/drawing/2014/main" id="{C562EAEE-2D76-DB4D-8374-65D206B001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7738" y="1096039"/>
            <a:ext cx="1872208" cy="124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Image 9">
            <a:extLst>
              <a:ext uri="{FF2B5EF4-FFF2-40B4-BE49-F238E27FC236}">
                <a16:creationId xmlns:a16="http://schemas.microsoft.com/office/drawing/2014/main" id="{9EF63196-73E9-5F4D-ABDC-E0B968B1FC0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054" y="1101627"/>
            <a:ext cx="1872208" cy="124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A7A77FA3-322C-944B-A9F6-08B51F0E87E1}"/>
              </a:ext>
            </a:extLst>
          </p:cNvPr>
          <p:cNvPicPr>
            <a:picLocks noChangeAspect="1"/>
          </p:cNvPicPr>
          <p:nvPr/>
        </p:nvPicPr>
        <p:blipFill>
          <a:blip r:embed="rId7"/>
          <a:stretch>
            <a:fillRect/>
          </a:stretch>
        </p:blipFill>
        <p:spPr>
          <a:xfrm>
            <a:off x="6430727" y="6241101"/>
            <a:ext cx="1784822" cy="5805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64BE3031-88ED-2047-B0BE-2FE1D91EDB8A}"/>
              </a:ext>
            </a:extLst>
          </p:cNvPr>
          <p:cNvSpPr>
            <a:spLocks noChangeArrowheads="1"/>
          </p:cNvSpPr>
          <p:nvPr/>
        </p:nvSpPr>
        <p:spPr bwMode="auto">
          <a:xfrm>
            <a:off x="326231" y="255587"/>
            <a:ext cx="85693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tabLst>
                <a:tab pos="7800975" algn="r"/>
              </a:tabLst>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ts val="3700"/>
              </a:lnSpc>
              <a:spcBef>
                <a:spcPct val="0"/>
              </a:spcBef>
              <a:buClrTx/>
              <a:buFont typeface="Wingdings" pitchFamily="2" charset="2"/>
              <a:buNone/>
            </a:pPr>
            <a:r>
              <a:rPr lang="fr-CH" altLang="fr-FR" sz="4000">
                <a:solidFill>
                  <a:srgbClr val="7030A0"/>
                </a:solidFill>
                <a:latin typeface="Arial" panose="020B0604020202020204" pitchFamily="34" charset="0"/>
                <a:cs typeface="Arial" panose="020B0604020202020204" pitchFamily="34" charset="0"/>
              </a:rPr>
              <a:t>Transition en douceur</a:t>
            </a:r>
          </a:p>
        </p:txBody>
      </p:sp>
      <p:sp>
        <p:nvSpPr>
          <p:cNvPr id="2" name="ZoneTexte 1">
            <a:extLst>
              <a:ext uri="{FF2B5EF4-FFF2-40B4-BE49-F238E27FC236}">
                <a16:creationId xmlns:a16="http://schemas.microsoft.com/office/drawing/2014/main" id="{B77A5C66-C53F-C24C-AAF3-21B9DAB9083D}"/>
              </a:ext>
            </a:extLst>
          </p:cNvPr>
          <p:cNvSpPr txBox="1"/>
          <p:nvPr/>
        </p:nvSpPr>
        <p:spPr>
          <a:xfrm>
            <a:off x="329133" y="822325"/>
            <a:ext cx="8566423" cy="5632311"/>
          </a:xfrm>
          <a:prstGeom prst="rect">
            <a:avLst/>
          </a:prstGeom>
          <a:noFill/>
        </p:spPr>
        <p:txBody>
          <a:bodyPr wrap="square" rtlCol="0">
            <a:spAutoFit/>
          </a:bodyPr>
          <a:lstStyle/>
          <a:p>
            <a:r>
              <a:rPr lang="fr-CH" altLang="fr-FR" sz="1800" dirty="0"/>
              <a:t>Pour l’aider à vivre cette étape de changement tout en douceur, vous pouvez lui parler de vos souvenirs personnels, le mettre en contact avec des enfants de son âge, et éventuellement certains camarades qui fréquenteront l’école, parler avec lui de ce qui l’attend; parfois, des réponses à de petites questions de détails peuvent l’aider à être en confiance : « Est-ce que la maîtresse m’attendra ? Est-ce que je trouverai ma classe dans ce grand bâtiment ? Est-ce que je connaîtrai des copains ?  Est-ce qu’il y a des toilettes là-bas ? » </a:t>
            </a:r>
          </a:p>
          <a:p>
            <a:endParaRPr lang="fr-CH" altLang="fr-FR" sz="1800" dirty="0"/>
          </a:p>
          <a:p>
            <a:r>
              <a:rPr lang="fr-CH" altLang="fr-FR" sz="1800" dirty="0"/>
              <a:t>Durant l’été, allez jouer dans la cour de l’école pour qu’il se familiarise avec ce lieu. </a:t>
            </a:r>
          </a:p>
          <a:p>
            <a:endParaRPr lang="fr-CH" altLang="fr-FR" sz="1800" dirty="0"/>
          </a:p>
          <a:p>
            <a:r>
              <a:rPr lang="fr-CH" altLang="fr-FR" sz="1800" dirty="0"/>
              <a:t>Profitez de certaines occasions, pour le laisser jouer sans votre présence  chez un membre de votre famille, chez un copain du voisinage dans une halte-garderie … </a:t>
            </a:r>
          </a:p>
          <a:p>
            <a:r>
              <a:rPr lang="fr-CH" altLang="fr-FR" sz="1800" dirty="0"/>
              <a:t> pour qu’il s’habitue à se séparer de vous sans la crainte que vous ne reveniez pas.</a:t>
            </a:r>
          </a:p>
          <a:p>
            <a:r>
              <a:rPr lang="fr-CH" altLang="fr-FR" sz="1800" dirty="0"/>
              <a:t>Durant l’année scolaire, habituez-le à rester seul dans la cour avant l’école quelques minutes avant l’école quand la surveillance est assurée.</a:t>
            </a:r>
          </a:p>
          <a:p>
            <a:endParaRPr lang="fr-CH" altLang="fr-FR" sz="1800" dirty="0"/>
          </a:p>
          <a:p>
            <a:r>
              <a:rPr lang="fr-CH" altLang="fr-FR" sz="1800" dirty="0"/>
              <a:t>Une après-midi de découverte/visite.</a:t>
            </a:r>
          </a:p>
          <a:p>
            <a:endParaRPr lang="fr-FR" sz="1800" dirty="0"/>
          </a:p>
        </p:txBody>
      </p:sp>
      <p:pic>
        <p:nvPicPr>
          <p:cNvPr id="12" name="Image 11">
            <a:extLst>
              <a:ext uri="{FF2B5EF4-FFF2-40B4-BE49-F238E27FC236}">
                <a16:creationId xmlns:a16="http://schemas.microsoft.com/office/drawing/2014/main" id="{CAEFD38F-8493-DD4E-A3D9-02CF863DC4DC}"/>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D9ED9A77-03BE-0C40-ADD8-3AC3844CFDCA}"/>
              </a:ext>
            </a:extLst>
          </p:cNvPr>
          <p:cNvSpPr>
            <a:spLocks noChangeArrowheads="1"/>
          </p:cNvSpPr>
          <p:nvPr/>
        </p:nvSpPr>
        <p:spPr bwMode="auto">
          <a:xfrm>
            <a:off x="287337" y="403224"/>
            <a:ext cx="85693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tabLst>
                <a:tab pos="7800975" algn="r"/>
              </a:tabLst>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ts val="3700"/>
              </a:lnSpc>
              <a:spcBef>
                <a:spcPct val="0"/>
              </a:spcBef>
              <a:buClrTx/>
              <a:buFont typeface="Wingdings" pitchFamily="2" charset="2"/>
              <a:buNone/>
            </a:pPr>
            <a:r>
              <a:rPr lang="fr-CH" altLang="fr-FR" sz="4000" dirty="0">
                <a:solidFill>
                  <a:srgbClr val="7030A0"/>
                </a:solidFill>
                <a:latin typeface="Arial" panose="020B0604020202020204" pitchFamily="34" charset="0"/>
                <a:cs typeface="Arial" panose="020B0604020202020204" pitchFamily="34" charset="0"/>
              </a:rPr>
              <a:t>Bien-être et santé</a:t>
            </a:r>
          </a:p>
        </p:txBody>
      </p:sp>
      <p:sp>
        <p:nvSpPr>
          <p:cNvPr id="2" name="ZoneTexte 1">
            <a:extLst>
              <a:ext uri="{FF2B5EF4-FFF2-40B4-BE49-F238E27FC236}">
                <a16:creationId xmlns:a16="http://schemas.microsoft.com/office/drawing/2014/main" id="{4257E587-886C-1742-A9EA-E3EB0DDCDE86}"/>
              </a:ext>
            </a:extLst>
          </p:cNvPr>
          <p:cNvSpPr txBox="1"/>
          <p:nvPr/>
        </p:nvSpPr>
        <p:spPr>
          <a:xfrm>
            <a:off x="288925" y="1177188"/>
            <a:ext cx="8567737" cy="5262979"/>
          </a:xfrm>
          <a:prstGeom prst="rect">
            <a:avLst/>
          </a:prstGeom>
          <a:noFill/>
        </p:spPr>
        <p:txBody>
          <a:bodyPr wrap="square" rtlCol="0">
            <a:spAutoFit/>
          </a:bodyPr>
          <a:lstStyle/>
          <a:p>
            <a:r>
              <a:rPr lang="fr-CH" altLang="fr-FR" dirty="0"/>
              <a:t>Les visites chez le pédiatre ou chez un spécialiste de la vue ou de l’ouïe sont importantes pour attester de la bonne santé de votre enfant. </a:t>
            </a:r>
          </a:p>
          <a:p>
            <a:endParaRPr lang="fr-CH" altLang="fr-FR" dirty="0"/>
          </a:p>
          <a:p>
            <a:r>
              <a:rPr lang="fr-CH" altLang="fr-FR" dirty="0"/>
              <a:t>Comment favoriser les bonnes habitudes de vie chez votre enfant ? </a:t>
            </a:r>
          </a:p>
          <a:p>
            <a:endParaRPr lang="fr-CH" altLang="fr-FR" dirty="0"/>
          </a:p>
          <a:p>
            <a:pPr>
              <a:buFontTx/>
              <a:buChar char="•"/>
            </a:pPr>
            <a:r>
              <a:rPr lang="fr-CH" altLang="fr-FR" sz="1800" dirty="0"/>
              <a:t>lui inculquer une bonne hygiène corporelle (brossage des dents, toilettes, douche …) </a:t>
            </a:r>
          </a:p>
          <a:p>
            <a:pPr>
              <a:buFontTx/>
              <a:buChar char="•"/>
            </a:pPr>
            <a:endParaRPr lang="fr-CH" altLang="fr-FR" sz="1800" dirty="0"/>
          </a:p>
          <a:p>
            <a:pPr>
              <a:buFontTx/>
              <a:buChar char="•"/>
            </a:pPr>
            <a:r>
              <a:rPr lang="fr-CH" altLang="fr-FR" sz="1800" dirty="0"/>
              <a:t>l’habituer aux repas principaux réguliers (petit-déjeuner, dîner, collation et souper)</a:t>
            </a:r>
          </a:p>
          <a:p>
            <a:endParaRPr lang="fr-CH" altLang="fr-FR" sz="1800" dirty="0"/>
          </a:p>
          <a:p>
            <a:pPr>
              <a:buFontTx/>
              <a:buChar char="•"/>
            </a:pPr>
            <a:r>
              <a:rPr lang="fr-CH" altLang="fr-FR" sz="1800" dirty="0"/>
              <a:t>lui faire goûter aux différents aliments</a:t>
            </a:r>
          </a:p>
          <a:p>
            <a:pPr>
              <a:buFontTx/>
              <a:buChar char="•"/>
            </a:pPr>
            <a:endParaRPr lang="fr-CH" altLang="fr-FR" sz="1800" dirty="0"/>
          </a:p>
          <a:p>
            <a:pPr>
              <a:buFontTx/>
              <a:buChar char="•"/>
            </a:pPr>
            <a:r>
              <a:rPr lang="fr-CH" altLang="fr-FR" sz="1800" dirty="0"/>
              <a:t>gérer le temps passé devant les écrans et lui proposer des jeux de manipulation, des jeux de voitures / train en bois / poupée … </a:t>
            </a:r>
          </a:p>
          <a:p>
            <a:endParaRPr lang="fr-CH" altLang="fr-FR" sz="1800" dirty="0"/>
          </a:p>
          <a:p>
            <a:pPr>
              <a:buFontTx/>
              <a:buChar char="•"/>
            </a:pPr>
            <a:r>
              <a:rPr lang="fr-CH" altLang="fr-FR" sz="1800" dirty="0"/>
              <a:t>dans la mesure du possible, fixer de manière régulière les heures de coucher, et créer un rituel  </a:t>
            </a:r>
          </a:p>
          <a:p>
            <a:endParaRPr lang="fr-FR" dirty="0"/>
          </a:p>
        </p:txBody>
      </p:sp>
      <p:pic>
        <p:nvPicPr>
          <p:cNvPr id="11" name="Image 10">
            <a:extLst>
              <a:ext uri="{FF2B5EF4-FFF2-40B4-BE49-F238E27FC236}">
                <a16:creationId xmlns:a16="http://schemas.microsoft.com/office/drawing/2014/main" id="{F1C9C475-DA07-D84C-BAED-6FB52773C9AE}"/>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90113" name="Rectangle 1">
            <a:extLst>
              <a:ext uri="{FF2B5EF4-FFF2-40B4-BE49-F238E27FC236}">
                <a16:creationId xmlns:a16="http://schemas.microsoft.com/office/drawing/2014/main" id="{0D20262B-8B4F-244D-938F-482D29D986A0}"/>
              </a:ext>
            </a:extLst>
          </p:cNvPr>
          <p:cNvSpPr>
            <a:spLocks noChangeArrowheads="1"/>
          </p:cNvSpPr>
          <p:nvPr/>
        </p:nvSpPr>
        <p:spPr bwMode="auto">
          <a:xfrm>
            <a:off x="287337" y="382688"/>
            <a:ext cx="8569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tabLst>
                <a:tab pos="7800975" algn="r"/>
              </a:tabLst>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ts val="3700"/>
              </a:lnSpc>
              <a:spcBef>
                <a:spcPct val="0"/>
              </a:spcBef>
              <a:buClrTx/>
              <a:buFont typeface="Wingdings" pitchFamily="2" charset="2"/>
              <a:buNone/>
            </a:pPr>
            <a:r>
              <a:rPr lang="fr-CH" altLang="fr-FR" sz="4000" dirty="0">
                <a:solidFill>
                  <a:srgbClr val="7030A0"/>
                </a:solidFill>
                <a:latin typeface="Arial" panose="020B0604020202020204" pitchFamily="34" charset="0"/>
                <a:cs typeface="Arial" panose="020B0604020202020204" pitchFamily="34" charset="0"/>
              </a:rPr>
              <a:t>Attitude et affirmation de soi</a:t>
            </a:r>
          </a:p>
        </p:txBody>
      </p:sp>
      <p:sp>
        <p:nvSpPr>
          <p:cNvPr id="2" name="ZoneTexte 1">
            <a:extLst>
              <a:ext uri="{FF2B5EF4-FFF2-40B4-BE49-F238E27FC236}">
                <a16:creationId xmlns:a16="http://schemas.microsoft.com/office/drawing/2014/main" id="{23FB5A7F-4C2B-E34C-B2CC-3189CC377490}"/>
              </a:ext>
            </a:extLst>
          </p:cNvPr>
          <p:cNvSpPr txBox="1"/>
          <p:nvPr/>
        </p:nvSpPr>
        <p:spPr>
          <a:xfrm>
            <a:off x="287337" y="1228397"/>
            <a:ext cx="8569325" cy="4401205"/>
          </a:xfrm>
          <a:prstGeom prst="rect">
            <a:avLst/>
          </a:prstGeom>
          <a:noFill/>
        </p:spPr>
        <p:txBody>
          <a:bodyPr wrap="square" rtlCol="0">
            <a:spAutoFit/>
          </a:bodyPr>
          <a:lstStyle/>
          <a:p>
            <a:r>
              <a:rPr lang="fr-CH" altLang="fr-FR" dirty="0"/>
              <a:t>Pour l’amener à faire confiance et à se faire confiance pour s’engager, à oser prendre des risques, à découvrir le monde qui l’entoure, en tant que parent, vous pouvez : </a:t>
            </a:r>
          </a:p>
          <a:p>
            <a:endParaRPr lang="fr-CH" altLang="fr-FR" dirty="0"/>
          </a:p>
          <a:p>
            <a:pPr>
              <a:buFontTx/>
              <a:buChar char="•"/>
            </a:pPr>
            <a:r>
              <a:rPr lang="fr-CH" altLang="fr-FR" dirty="0"/>
              <a:t>lui permettre de faire des choix (de choisir ses vêtements, ses collations pour la récréation) … </a:t>
            </a:r>
          </a:p>
          <a:p>
            <a:pPr>
              <a:buFontTx/>
              <a:buChar char="•"/>
            </a:pPr>
            <a:endParaRPr lang="fr-CH" altLang="fr-FR" dirty="0"/>
          </a:p>
          <a:p>
            <a:pPr>
              <a:buFontTx/>
              <a:buChar char="•"/>
            </a:pPr>
            <a:r>
              <a:rPr lang="fr-CH" altLang="fr-FR" dirty="0"/>
              <a:t>le féliciter lorsqu’il parvient à faire seul une tâche</a:t>
            </a:r>
          </a:p>
          <a:p>
            <a:pPr>
              <a:buFontTx/>
              <a:buChar char="•"/>
            </a:pPr>
            <a:endParaRPr lang="fr-CH" altLang="fr-FR" dirty="0"/>
          </a:p>
          <a:p>
            <a:pPr>
              <a:buFontTx/>
              <a:buChar char="•"/>
            </a:pPr>
            <a:r>
              <a:rPr lang="fr-CH" altLang="fr-FR" dirty="0"/>
              <a:t>l’amener à gérer ses impulsions (pleurs, colères) et différer son désir </a:t>
            </a:r>
          </a:p>
          <a:p>
            <a:endParaRPr lang="fr-CH" altLang="fr-FR" dirty="0"/>
          </a:p>
          <a:p>
            <a:pPr>
              <a:buFontTx/>
              <a:buChar char="•"/>
            </a:pPr>
            <a:r>
              <a:rPr lang="fr-CH" altLang="fr-FR" dirty="0"/>
              <a:t>accepter l’autorité de l’adulte </a:t>
            </a:r>
          </a:p>
          <a:p>
            <a:endParaRPr lang="fr-CH" altLang="fr-FR" dirty="0"/>
          </a:p>
          <a:p>
            <a:pPr>
              <a:buFontTx/>
              <a:buChar char="•"/>
            </a:pPr>
            <a:r>
              <a:rPr lang="fr-CH" altLang="fr-FR" dirty="0"/>
              <a:t>afficher ses réalisations, dessins ou bricolages et soyez fiers de lui </a:t>
            </a:r>
          </a:p>
        </p:txBody>
      </p:sp>
      <p:pic>
        <p:nvPicPr>
          <p:cNvPr id="11" name="Image 10">
            <a:extLst>
              <a:ext uri="{FF2B5EF4-FFF2-40B4-BE49-F238E27FC236}">
                <a16:creationId xmlns:a16="http://schemas.microsoft.com/office/drawing/2014/main" id="{EBF0B9F6-1ACA-E649-A4FD-9B9E59A0998E}"/>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92162" name="Rectangle 1">
            <a:extLst>
              <a:ext uri="{FF2B5EF4-FFF2-40B4-BE49-F238E27FC236}">
                <a16:creationId xmlns:a16="http://schemas.microsoft.com/office/drawing/2014/main" id="{7504CE8C-35D2-E743-B533-9DC9447FB833}"/>
              </a:ext>
            </a:extLst>
          </p:cNvPr>
          <p:cNvSpPr>
            <a:spLocks noChangeArrowheads="1"/>
          </p:cNvSpPr>
          <p:nvPr/>
        </p:nvSpPr>
        <p:spPr bwMode="auto">
          <a:xfrm>
            <a:off x="287337" y="332655"/>
            <a:ext cx="85693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tabLst>
                <a:tab pos="7800975" algn="r"/>
              </a:tabLst>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ts val="3700"/>
              </a:lnSpc>
              <a:spcBef>
                <a:spcPct val="0"/>
              </a:spcBef>
              <a:buClrTx/>
              <a:buFont typeface="Wingdings" pitchFamily="2" charset="2"/>
              <a:buNone/>
            </a:pPr>
            <a:r>
              <a:rPr lang="fr-CH" altLang="fr-FR" sz="4000" dirty="0">
                <a:solidFill>
                  <a:srgbClr val="7030A0"/>
                </a:solidFill>
                <a:latin typeface="Arial" panose="020B0604020202020204" pitchFamily="34" charset="0"/>
                <a:cs typeface="Arial" panose="020B0604020202020204" pitchFamily="34" charset="0"/>
              </a:rPr>
              <a:t>Socialisation et règles de société</a:t>
            </a:r>
          </a:p>
        </p:txBody>
      </p:sp>
      <p:sp>
        <p:nvSpPr>
          <p:cNvPr id="2" name="ZoneTexte 1">
            <a:extLst>
              <a:ext uri="{FF2B5EF4-FFF2-40B4-BE49-F238E27FC236}">
                <a16:creationId xmlns:a16="http://schemas.microsoft.com/office/drawing/2014/main" id="{73BADD8A-3419-3A4B-B40B-DD57D60E1A47}"/>
              </a:ext>
            </a:extLst>
          </p:cNvPr>
          <p:cNvSpPr txBox="1"/>
          <p:nvPr/>
        </p:nvSpPr>
        <p:spPr>
          <a:xfrm>
            <a:off x="287337" y="980728"/>
            <a:ext cx="8569325" cy="5016758"/>
          </a:xfrm>
          <a:prstGeom prst="rect">
            <a:avLst/>
          </a:prstGeom>
          <a:noFill/>
        </p:spPr>
        <p:txBody>
          <a:bodyPr wrap="square" rtlCol="0">
            <a:spAutoFit/>
          </a:bodyPr>
          <a:lstStyle/>
          <a:p>
            <a:pPr algn="ctr"/>
            <a:r>
              <a:rPr lang="fr-CH" altLang="fr-FR" dirty="0"/>
              <a:t>Il y a de multiples façons d’aider votre enfant à se faire des amis : </a:t>
            </a:r>
          </a:p>
          <a:p>
            <a:pPr algn="ctr"/>
            <a:endParaRPr lang="fr-CH" altLang="fr-FR" dirty="0"/>
          </a:p>
          <a:p>
            <a:pPr>
              <a:buFontTx/>
              <a:buChar char="•"/>
            </a:pPr>
            <a:r>
              <a:rPr lang="fr-CH" altLang="fr-FR" dirty="0"/>
              <a:t>fréquenter les places de jeux, ou la cour d’école de son quartier, la piscine, la forêt, vivre des rencontres et des fêtes familiales … </a:t>
            </a:r>
          </a:p>
          <a:p>
            <a:pPr>
              <a:buFontTx/>
              <a:buChar char="•"/>
            </a:pPr>
            <a:endParaRPr lang="fr-CH" altLang="fr-FR" dirty="0"/>
          </a:p>
          <a:p>
            <a:pPr>
              <a:buFontTx/>
              <a:buChar char="•"/>
            </a:pPr>
            <a:r>
              <a:rPr lang="fr-CH" altLang="fr-FR" dirty="0"/>
              <a:t>fournir à votre enfant des occasions de jouer avec d’autres enfants dans des lieux différents :</a:t>
            </a:r>
          </a:p>
          <a:p>
            <a:pPr marL="628650" lvl="1" indent="-171450">
              <a:buFontTx/>
              <a:buChar char="•"/>
            </a:pPr>
            <a:r>
              <a:rPr lang="fr-CH" altLang="fr-FR" dirty="0"/>
              <a:t>lui démontrer comment entrer en relation </a:t>
            </a:r>
          </a:p>
          <a:p>
            <a:pPr marL="628650" lvl="1" indent="-171450">
              <a:buFontTx/>
              <a:buChar char="•"/>
            </a:pPr>
            <a:r>
              <a:rPr lang="fr-CH" altLang="fr-FR" dirty="0"/>
              <a:t>lors de conflits, l’accompagner à régler le problème de façon pacifique </a:t>
            </a:r>
          </a:p>
          <a:p>
            <a:pPr marL="628650" lvl="1" indent="-171450">
              <a:buFontTx/>
              <a:buChar char="•"/>
            </a:pPr>
            <a:r>
              <a:rPr lang="fr-CH" altLang="fr-FR" dirty="0"/>
              <a:t>lui apprendre le partage, lui expliquer comment demander plutôt que de prendre les choses  </a:t>
            </a:r>
          </a:p>
          <a:p>
            <a:pPr marL="628650" lvl="1" indent="-171450">
              <a:buFontTx/>
              <a:buChar char="•"/>
            </a:pPr>
            <a:r>
              <a:rPr lang="fr-CH" altLang="fr-FR" dirty="0"/>
              <a:t>entraîner la patience et l’attente </a:t>
            </a:r>
          </a:p>
          <a:p>
            <a:pPr marL="628650" lvl="1" indent="-171450">
              <a:buFontTx/>
              <a:buChar char="•"/>
            </a:pPr>
            <a:r>
              <a:rPr lang="fr-CH" altLang="fr-FR" dirty="0"/>
              <a:t>tenir compte et respecter les choix et les avis des copains</a:t>
            </a:r>
          </a:p>
          <a:p>
            <a:pPr marL="628650" lvl="1" indent="-171450">
              <a:buFontTx/>
              <a:buChar char="•"/>
            </a:pPr>
            <a:r>
              <a:rPr lang="fr-CH" altLang="fr-FR" dirty="0"/>
              <a:t>l’inciter à utiliser des expressions polies et sociables : s’il vous plaît, merci, bonjour, …</a:t>
            </a:r>
          </a:p>
        </p:txBody>
      </p:sp>
      <p:pic>
        <p:nvPicPr>
          <p:cNvPr id="11" name="Image 10">
            <a:extLst>
              <a:ext uri="{FF2B5EF4-FFF2-40B4-BE49-F238E27FC236}">
                <a16:creationId xmlns:a16="http://schemas.microsoft.com/office/drawing/2014/main" id="{8FE77CC0-0736-B048-89FC-D65137CC05CD}"/>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94209" name="Rectangle 1">
            <a:extLst>
              <a:ext uri="{FF2B5EF4-FFF2-40B4-BE49-F238E27FC236}">
                <a16:creationId xmlns:a16="http://schemas.microsoft.com/office/drawing/2014/main" id="{B2BCF9DC-7251-7E44-8326-79A61AD0A91B}"/>
              </a:ext>
            </a:extLst>
          </p:cNvPr>
          <p:cNvSpPr>
            <a:spLocks noChangeArrowheads="1"/>
          </p:cNvSpPr>
          <p:nvPr/>
        </p:nvSpPr>
        <p:spPr bwMode="auto">
          <a:xfrm>
            <a:off x="287337" y="404664"/>
            <a:ext cx="85693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tabLst>
                <a:tab pos="7800975" algn="r"/>
              </a:tabLst>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tabLst>
                <a:tab pos="7800975" algn="r"/>
              </a:tabLst>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ts val="3700"/>
              </a:lnSpc>
              <a:spcBef>
                <a:spcPct val="0"/>
              </a:spcBef>
              <a:buClrTx/>
              <a:buFont typeface="Wingdings" pitchFamily="2" charset="2"/>
              <a:buNone/>
            </a:pPr>
            <a:r>
              <a:rPr lang="fr-CH" altLang="fr-FR" sz="4000" dirty="0">
                <a:solidFill>
                  <a:srgbClr val="7030A0"/>
                </a:solidFill>
                <a:latin typeface="Arial" panose="020B0604020202020204" pitchFamily="34" charset="0"/>
                <a:cs typeface="Arial" panose="020B0604020202020204" pitchFamily="34" charset="0"/>
              </a:rPr>
              <a:t>Autonomie et persévérance</a:t>
            </a:r>
          </a:p>
        </p:txBody>
      </p:sp>
      <p:sp>
        <p:nvSpPr>
          <p:cNvPr id="2" name="ZoneTexte 1">
            <a:extLst>
              <a:ext uri="{FF2B5EF4-FFF2-40B4-BE49-F238E27FC236}">
                <a16:creationId xmlns:a16="http://schemas.microsoft.com/office/drawing/2014/main" id="{1EDBFFF6-121F-3143-9D69-4F4BC79AEC7E}"/>
              </a:ext>
            </a:extLst>
          </p:cNvPr>
          <p:cNvSpPr txBox="1"/>
          <p:nvPr/>
        </p:nvSpPr>
        <p:spPr>
          <a:xfrm>
            <a:off x="297357" y="938288"/>
            <a:ext cx="8549283" cy="5324535"/>
          </a:xfrm>
          <a:prstGeom prst="rect">
            <a:avLst/>
          </a:prstGeom>
          <a:noFill/>
        </p:spPr>
        <p:txBody>
          <a:bodyPr wrap="square" rtlCol="0">
            <a:spAutoFit/>
          </a:bodyPr>
          <a:lstStyle/>
          <a:p>
            <a:pPr algn="ctr"/>
            <a:r>
              <a:rPr lang="fr-CH" altLang="fr-FR" dirty="0"/>
              <a:t>Comment développer chez votre enfant des méthodes de travail pour réaliser seul une tâche?</a:t>
            </a:r>
          </a:p>
          <a:p>
            <a:pPr algn="ctr"/>
            <a:endParaRPr lang="fr-CH" altLang="fr-FR" dirty="0"/>
          </a:p>
          <a:p>
            <a:r>
              <a:rPr lang="fr-CH" altLang="fr-FR" dirty="0"/>
              <a:t>L’encourager et lui apprendre à:</a:t>
            </a:r>
          </a:p>
          <a:p>
            <a:endParaRPr lang="fr-CH" altLang="fr-FR" dirty="0"/>
          </a:p>
          <a:p>
            <a:pPr>
              <a:buFontTx/>
              <a:buChar char="•"/>
            </a:pPr>
            <a:r>
              <a:rPr lang="fr-CH" altLang="fr-FR" dirty="0"/>
              <a:t>s’habiller seul, mettre sa veste et ses chaussures seul, aller aux toilettes seul… </a:t>
            </a:r>
          </a:p>
          <a:p>
            <a:pPr>
              <a:buFontTx/>
              <a:buChar char="•"/>
            </a:pPr>
            <a:r>
              <a:rPr lang="fr-CH" altLang="fr-FR" dirty="0"/>
              <a:t>écouter la consigne et exécuter une tâche</a:t>
            </a:r>
          </a:p>
          <a:p>
            <a:pPr>
              <a:buFontTx/>
              <a:buChar char="•"/>
            </a:pPr>
            <a:r>
              <a:rPr lang="fr-CH" altLang="fr-FR" dirty="0"/>
              <a:t>faire des efforts, persévérer même si c’est difficile, terminer ce qu’il a commencé et ranger  </a:t>
            </a:r>
          </a:p>
          <a:p>
            <a:pPr>
              <a:buFontTx/>
              <a:buChar char="•"/>
            </a:pPr>
            <a:r>
              <a:rPr lang="fr-CH" altLang="fr-FR" dirty="0"/>
              <a:t>vous regarder quand vous lui parlez et lui donnez des consignes </a:t>
            </a:r>
          </a:p>
          <a:p>
            <a:pPr>
              <a:buFontTx/>
              <a:buChar char="•"/>
            </a:pPr>
            <a:r>
              <a:rPr lang="fr-CH" altLang="fr-FR" dirty="0"/>
              <a:t>jouer seul durant de courtes périodes</a:t>
            </a:r>
          </a:p>
          <a:p>
            <a:pPr>
              <a:buFontTx/>
              <a:buChar char="•"/>
            </a:pPr>
            <a:r>
              <a:rPr lang="fr-CH" altLang="fr-FR" dirty="0"/>
              <a:t>s’impliquer à sa mesure, dans la vie familiale </a:t>
            </a:r>
          </a:p>
          <a:p>
            <a:pPr>
              <a:buFontTx/>
              <a:buChar char="•"/>
            </a:pPr>
            <a:r>
              <a:rPr lang="fr-CH" altLang="fr-FR" dirty="0"/>
              <a:t>assumer de petites responsabilités </a:t>
            </a:r>
          </a:p>
          <a:p>
            <a:pPr>
              <a:buFontTx/>
              <a:buChar char="•"/>
            </a:pPr>
            <a:endParaRPr lang="fr-CH" altLang="fr-FR" dirty="0"/>
          </a:p>
          <a:p>
            <a:pPr algn="ctr"/>
            <a:r>
              <a:rPr lang="fr-CH" altLang="fr-FR" dirty="0"/>
              <a:t>Utiliser toutes les occasions pour le laisser réaliser une tâche seul, en le guidant, et en évitant de faire à sa place.</a:t>
            </a:r>
          </a:p>
        </p:txBody>
      </p:sp>
      <p:pic>
        <p:nvPicPr>
          <p:cNvPr id="13" name="Image 12">
            <a:extLst>
              <a:ext uri="{FF2B5EF4-FFF2-40B4-BE49-F238E27FC236}">
                <a16:creationId xmlns:a16="http://schemas.microsoft.com/office/drawing/2014/main" id="{FB7C2F00-47E5-1D4A-93E8-20A7BD266D75}"/>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96257" name="Rectangle 1">
            <a:extLst>
              <a:ext uri="{FF2B5EF4-FFF2-40B4-BE49-F238E27FC236}">
                <a16:creationId xmlns:a16="http://schemas.microsoft.com/office/drawing/2014/main" id="{24921726-6915-074F-A063-4CD2D3EED982}"/>
              </a:ext>
            </a:extLst>
          </p:cNvPr>
          <p:cNvSpPr>
            <a:spLocks noChangeArrowheads="1"/>
          </p:cNvSpPr>
          <p:nvPr/>
        </p:nvSpPr>
        <p:spPr bwMode="auto">
          <a:xfrm>
            <a:off x="229393" y="404664"/>
            <a:ext cx="8685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spcBef>
                <a:spcPct val="0"/>
              </a:spcBef>
              <a:buClrTx/>
              <a:buFont typeface="Wingdings" pitchFamily="2" charset="2"/>
              <a:buNone/>
            </a:pPr>
            <a:r>
              <a:rPr lang="fr-CH" altLang="fr-FR" sz="3600" dirty="0">
                <a:solidFill>
                  <a:srgbClr val="7030A0"/>
                </a:solidFill>
                <a:latin typeface="Arial" panose="020B0604020202020204" pitchFamily="34" charset="0"/>
                <a:cs typeface="Arial" panose="020B0604020202020204" pitchFamily="34" charset="0"/>
              </a:rPr>
              <a:t>Exploration et compréhension du monde</a:t>
            </a:r>
          </a:p>
        </p:txBody>
      </p:sp>
      <p:pic>
        <p:nvPicPr>
          <p:cNvPr id="11" name="Image 10">
            <a:extLst>
              <a:ext uri="{FF2B5EF4-FFF2-40B4-BE49-F238E27FC236}">
                <a16:creationId xmlns:a16="http://schemas.microsoft.com/office/drawing/2014/main" id="{16F594A3-F65A-884C-B11B-3C261FED76F4}"/>
              </a:ext>
            </a:extLst>
          </p:cNvPr>
          <p:cNvPicPr>
            <a:picLocks noChangeAspect="1"/>
          </p:cNvPicPr>
          <p:nvPr/>
        </p:nvPicPr>
        <p:blipFill>
          <a:blip r:embed="rId3"/>
          <a:stretch>
            <a:fillRect/>
          </a:stretch>
        </p:blipFill>
        <p:spPr>
          <a:xfrm>
            <a:off x="6430727" y="6241101"/>
            <a:ext cx="1784822" cy="580535"/>
          </a:xfrm>
          <a:prstGeom prst="rect">
            <a:avLst/>
          </a:prstGeom>
        </p:spPr>
      </p:pic>
      <p:sp>
        <p:nvSpPr>
          <p:cNvPr id="2" name="ZoneTexte 1">
            <a:extLst>
              <a:ext uri="{FF2B5EF4-FFF2-40B4-BE49-F238E27FC236}">
                <a16:creationId xmlns:a16="http://schemas.microsoft.com/office/drawing/2014/main" id="{0FC58E03-6348-8E41-BB71-013D838D0364}"/>
              </a:ext>
            </a:extLst>
          </p:cNvPr>
          <p:cNvSpPr txBox="1"/>
          <p:nvPr/>
        </p:nvSpPr>
        <p:spPr>
          <a:xfrm>
            <a:off x="331962" y="1445336"/>
            <a:ext cx="8582644" cy="4401205"/>
          </a:xfrm>
          <a:prstGeom prst="rect">
            <a:avLst/>
          </a:prstGeom>
          <a:noFill/>
        </p:spPr>
        <p:txBody>
          <a:bodyPr wrap="square" rtlCol="0">
            <a:spAutoFit/>
          </a:bodyPr>
          <a:lstStyle/>
          <a:p>
            <a:pPr algn="ctr"/>
            <a:r>
              <a:rPr lang="fr-CH" altLang="fr-FR" dirty="0"/>
              <a:t>Comment faire pour développer chez votre enfant la curiosité, le goût de comprendre, d’observer, d’expérimenter …  ?</a:t>
            </a:r>
          </a:p>
          <a:p>
            <a:endParaRPr lang="fr-CH" altLang="fr-FR" dirty="0"/>
          </a:p>
          <a:p>
            <a:pPr>
              <a:buFontTx/>
              <a:buChar char="•"/>
            </a:pPr>
            <a:r>
              <a:rPr lang="fr-CH" altLang="fr-FR" dirty="0"/>
              <a:t>favoriser des expériences sensorielles : forêt, rivière, montagne, jardin … où il pourra écouter, voir, toucher, sentir, goûter </a:t>
            </a:r>
          </a:p>
          <a:p>
            <a:endParaRPr lang="fr-CH" altLang="fr-FR" dirty="0"/>
          </a:p>
          <a:p>
            <a:pPr>
              <a:buFontTx/>
              <a:buChar char="•"/>
            </a:pPr>
            <a:r>
              <a:rPr lang="fr-CH" altLang="fr-FR" dirty="0"/>
              <a:t>lui faire prendre conscience de son corps, du jour/ de la nuit, des saisons …  </a:t>
            </a:r>
          </a:p>
          <a:p>
            <a:pPr>
              <a:buFontTx/>
              <a:buChar char="•"/>
            </a:pPr>
            <a:r>
              <a:rPr lang="fr-CH" altLang="fr-FR" dirty="0"/>
              <a:t>lui poser des questions et l’encourager à répondre</a:t>
            </a:r>
          </a:p>
          <a:p>
            <a:pPr>
              <a:buFontTx/>
              <a:buChar char="•"/>
            </a:pPr>
            <a:endParaRPr lang="fr-CH" altLang="fr-FR" dirty="0"/>
          </a:p>
          <a:p>
            <a:pPr>
              <a:buFontTx/>
              <a:buChar char="•"/>
            </a:pPr>
            <a:r>
              <a:rPr lang="fr-CH" altLang="fr-FR" dirty="0"/>
              <a:t>prendre plaisir à regarder avec lui des livres sur les animaux, les moyens de transports … </a:t>
            </a:r>
          </a:p>
          <a:p>
            <a:endParaRPr lang="fr-CH" altLang="fr-FR" dirty="0"/>
          </a:p>
          <a:p>
            <a:pPr>
              <a:buFontTx/>
              <a:buChar char="•"/>
            </a:pPr>
            <a:r>
              <a:rPr lang="fr-CH" altLang="fr-FR" dirty="0"/>
              <a:t>profiter des saisons pour faire des sorties spéciales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98306" name="Rectangle 1">
            <a:extLst>
              <a:ext uri="{FF2B5EF4-FFF2-40B4-BE49-F238E27FC236}">
                <a16:creationId xmlns:a16="http://schemas.microsoft.com/office/drawing/2014/main" id="{D245104C-EF85-CE45-B703-511C4337130F}"/>
              </a:ext>
            </a:extLst>
          </p:cNvPr>
          <p:cNvSpPr>
            <a:spLocks noChangeArrowheads="1"/>
          </p:cNvSpPr>
          <p:nvPr/>
        </p:nvSpPr>
        <p:spPr bwMode="auto">
          <a:xfrm>
            <a:off x="971550" y="332656"/>
            <a:ext cx="720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spcBef>
                <a:spcPct val="0"/>
              </a:spcBef>
              <a:buClrTx/>
              <a:buFontTx/>
              <a:buNone/>
            </a:pPr>
            <a:r>
              <a:rPr lang="fr-CH" altLang="fr-FR" sz="4000" dirty="0">
                <a:solidFill>
                  <a:srgbClr val="7030A0"/>
                </a:solidFill>
                <a:latin typeface="Arial" panose="020B0604020202020204" pitchFamily="34" charset="0"/>
                <a:cs typeface="Arial" panose="020B0604020202020204" pitchFamily="34" charset="0"/>
              </a:rPr>
              <a:t>Motricité</a:t>
            </a:r>
          </a:p>
        </p:txBody>
      </p:sp>
      <p:sp>
        <p:nvSpPr>
          <p:cNvPr id="2" name="ZoneTexte 1">
            <a:extLst>
              <a:ext uri="{FF2B5EF4-FFF2-40B4-BE49-F238E27FC236}">
                <a16:creationId xmlns:a16="http://schemas.microsoft.com/office/drawing/2014/main" id="{7F7EE17B-9D13-6840-829A-56C5AF37BC3D}"/>
              </a:ext>
            </a:extLst>
          </p:cNvPr>
          <p:cNvSpPr txBox="1"/>
          <p:nvPr/>
        </p:nvSpPr>
        <p:spPr>
          <a:xfrm>
            <a:off x="371475" y="1228724"/>
            <a:ext cx="8521005" cy="5016758"/>
          </a:xfrm>
          <a:prstGeom prst="rect">
            <a:avLst/>
          </a:prstGeom>
          <a:noFill/>
        </p:spPr>
        <p:txBody>
          <a:bodyPr wrap="square" rtlCol="0">
            <a:spAutoFit/>
          </a:bodyPr>
          <a:lstStyle/>
          <a:p>
            <a:r>
              <a:rPr lang="fr-CH" altLang="fr-FR" dirty="0"/>
              <a:t>Comment aider votre enfant à développer ses habiletés motrices ?</a:t>
            </a:r>
          </a:p>
          <a:p>
            <a:pPr algn="ctr"/>
            <a:endParaRPr lang="fr-CH" altLang="fr-FR" dirty="0"/>
          </a:p>
          <a:p>
            <a:pPr>
              <a:buFontTx/>
              <a:buChar char="•"/>
            </a:pPr>
            <a:r>
              <a:rPr lang="fr-CH" altLang="fr-FR" dirty="0"/>
              <a:t>entraîner des habiletés corporelles utiles à la vie quotidienne (monter/descendre les escaliers, manger avec des services …) </a:t>
            </a:r>
          </a:p>
          <a:p>
            <a:pPr>
              <a:buFontTx/>
              <a:buChar char="•"/>
            </a:pPr>
            <a:r>
              <a:rPr lang="fr-CH" altLang="fr-FR" dirty="0"/>
              <a:t>fréquenter les jeux dans les parcs où il pourra muscler son corps et ses mains </a:t>
            </a:r>
          </a:p>
          <a:p>
            <a:pPr>
              <a:buFontTx/>
              <a:buChar char="•"/>
            </a:pPr>
            <a:r>
              <a:rPr lang="fr-CH" altLang="fr-FR" dirty="0"/>
              <a:t>lui offrir la liberté d’expérimenter des mouvements comme grimper, tourner, culbuter, sauter</a:t>
            </a:r>
          </a:p>
          <a:p>
            <a:pPr>
              <a:buFontTx/>
              <a:buChar char="•"/>
            </a:pPr>
            <a:r>
              <a:rPr lang="fr-CH" altLang="fr-FR" dirty="0"/>
              <a:t>lui donner du matériel pour bricoler, (colle, ciseaux, papier collant, peinture, pâte à modeler …)</a:t>
            </a:r>
          </a:p>
          <a:p>
            <a:pPr>
              <a:buFontTx/>
              <a:buChar char="•"/>
            </a:pPr>
            <a:r>
              <a:rPr lang="fr-CH" altLang="fr-FR" dirty="0"/>
              <a:t>Lui proposer des jeux de manipulation (</a:t>
            </a:r>
            <a:r>
              <a:rPr lang="fr-CH" altLang="fr-FR" dirty="0" err="1"/>
              <a:t>légos</a:t>
            </a:r>
            <a:r>
              <a:rPr lang="fr-CH" altLang="fr-FR" dirty="0"/>
              <a:t>, pâte à modeler, plots en bois, …)  </a:t>
            </a:r>
          </a:p>
          <a:p>
            <a:pPr>
              <a:buFontTx/>
              <a:buChar char="•"/>
            </a:pPr>
            <a:r>
              <a:rPr lang="fr-CH" altLang="fr-FR" dirty="0"/>
              <a:t>lui permettre d’utiliser du matériel de recyclage (bouteille pet, rouleaux papier WC, ficelle …) et encourager sa créativité </a:t>
            </a:r>
          </a:p>
          <a:p>
            <a:pPr>
              <a:buFontTx/>
              <a:buChar char="•"/>
            </a:pPr>
            <a:r>
              <a:rPr lang="fr-CH" altLang="fr-FR" dirty="0"/>
              <a:t>utiliser des jeux de balles pour apprendre à lancer, recevoir, attraper…</a:t>
            </a:r>
          </a:p>
          <a:p>
            <a:pPr>
              <a:buFontTx/>
              <a:buChar char="•"/>
            </a:pPr>
            <a:r>
              <a:rPr lang="fr-CH" altLang="fr-FR" dirty="0"/>
              <a:t>pratiquer des activités physiques au fil des saisons </a:t>
            </a:r>
          </a:p>
        </p:txBody>
      </p:sp>
      <p:pic>
        <p:nvPicPr>
          <p:cNvPr id="11" name="Image 10">
            <a:extLst>
              <a:ext uri="{FF2B5EF4-FFF2-40B4-BE49-F238E27FC236}">
                <a16:creationId xmlns:a16="http://schemas.microsoft.com/office/drawing/2014/main" id="{CA23B13C-6FCB-C348-AC12-FAB61F4F6D43}"/>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43009" name="Rectangle 3">
            <a:extLst>
              <a:ext uri="{FF2B5EF4-FFF2-40B4-BE49-F238E27FC236}">
                <a16:creationId xmlns:a16="http://schemas.microsoft.com/office/drawing/2014/main" id="{38DDA79E-54E3-3444-BF52-AE00113F9FC3}"/>
              </a:ext>
            </a:extLst>
          </p:cNvPr>
          <p:cNvSpPr txBox="1">
            <a:spLocks/>
          </p:cNvSpPr>
          <p:nvPr>
            <p:custDataLst>
              <p:tags r:id="rId1"/>
            </p:custDataLst>
          </p:nvPr>
        </p:nvSpPr>
        <p:spPr bwMode="auto">
          <a:xfrm>
            <a:off x="484188" y="2064743"/>
            <a:ext cx="8242300" cy="169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803275" indent="-261938">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spcBef>
                <a:spcPct val="0"/>
              </a:spcBef>
              <a:spcAft>
                <a:spcPts val="600"/>
              </a:spcAft>
              <a:buClr>
                <a:srgbClr val="074EA1"/>
              </a:buClr>
              <a:buFont typeface="Arial" panose="020B0604020202020204" pitchFamily="34" charset="0"/>
              <a:buChar char="•"/>
            </a:pPr>
            <a:r>
              <a:rPr lang="fr-CH" altLang="fr-FR" dirty="0">
                <a:solidFill>
                  <a:schemeClr val="tx1"/>
                </a:solidFill>
                <a:latin typeface="Arial" panose="020B0604020202020204" pitchFamily="34" charset="0"/>
                <a:cs typeface="Arial" panose="020B0604020202020204" pitchFamily="34" charset="0"/>
              </a:rPr>
              <a:t>Aspects légaux et organisationnels</a:t>
            </a:r>
            <a:endParaRPr lang="fr-CH" altLang="fr-FR" sz="16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r>
              <a:rPr lang="fr-CH" altLang="fr-FR" dirty="0">
                <a:solidFill>
                  <a:schemeClr val="tx1"/>
                </a:solidFill>
                <a:latin typeface="Arial" panose="020B0604020202020204" pitchFamily="34" charset="0"/>
                <a:cs typeface="Arial" panose="020B0604020202020204" pitchFamily="34" charset="0"/>
              </a:rPr>
              <a:t>Aspects pédagogiques et sociaux</a:t>
            </a:r>
          </a:p>
          <a:p>
            <a:pPr>
              <a:lnSpc>
                <a:spcPct val="120000"/>
              </a:lnSpc>
              <a:spcBef>
                <a:spcPct val="0"/>
              </a:spcBef>
              <a:buClr>
                <a:srgbClr val="0070C0"/>
              </a:buClr>
              <a:buFont typeface="Arial" panose="020B0604020202020204" pitchFamily="34" charset="0"/>
              <a:buChar char="•"/>
            </a:pPr>
            <a:r>
              <a:rPr lang="fr-CH" altLang="fr-FR" dirty="0">
                <a:solidFill>
                  <a:schemeClr val="tx1"/>
                </a:solidFill>
                <a:latin typeface="Arial" panose="020B0604020202020204" pitchFamily="34" charset="0"/>
                <a:cs typeface="Arial" panose="020B0604020202020204" pitchFamily="34" charset="0"/>
              </a:rPr>
              <a:t>D’enfant à élève… de parents d’enfant à parents d’élève ou comment accompagner cette entrée en scolarité.</a:t>
            </a:r>
          </a:p>
          <a:p>
            <a:pPr marL="0" indent="0">
              <a:lnSpc>
                <a:spcPct val="120000"/>
              </a:lnSpc>
              <a:spcBef>
                <a:spcPct val="0"/>
              </a:spcBef>
              <a:buClr>
                <a:srgbClr val="0070C0"/>
              </a:buClr>
              <a:buNone/>
            </a:pPr>
            <a:endParaRPr lang="fr-CH" altLang="fr-FR" sz="1600" dirty="0">
              <a:solidFill>
                <a:schemeClr val="tx1"/>
              </a:solidFill>
              <a:latin typeface="Arial" panose="020B0604020202020204" pitchFamily="34" charset="0"/>
              <a:cs typeface="Arial" panose="020B0604020202020204" pitchFamily="34" charset="0"/>
            </a:endParaRPr>
          </a:p>
          <a:p>
            <a:pPr lvl="3">
              <a:spcBef>
                <a:spcPct val="0"/>
              </a:spcBef>
              <a:spcAft>
                <a:spcPts val="600"/>
              </a:spcAft>
              <a:buClr>
                <a:srgbClr val="7030A0"/>
              </a:buClr>
              <a:buFont typeface="Arial" panose="020B0604020202020204" pitchFamily="34" charset="0"/>
              <a:buChar char="•"/>
            </a:pPr>
            <a:endParaRPr lang="fr-CH" altLang="fr-FR" sz="1600" dirty="0">
              <a:solidFill>
                <a:schemeClr val="tx1"/>
              </a:solidFill>
              <a:latin typeface="Arial" panose="020B0604020202020204" pitchFamily="34" charset="0"/>
              <a:cs typeface="Arial" panose="020B0604020202020204" pitchFamily="34" charset="0"/>
            </a:endParaRPr>
          </a:p>
        </p:txBody>
      </p:sp>
      <p:sp>
        <p:nvSpPr>
          <p:cNvPr id="43010" name="Rectangle 2">
            <a:extLst>
              <a:ext uri="{FF2B5EF4-FFF2-40B4-BE49-F238E27FC236}">
                <a16:creationId xmlns:a16="http://schemas.microsoft.com/office/drawing/2014/main" id="{45EEF9C6-6AFE-9546-928B-B167D9F5C417}"/>
              </a:ext>
            </a:extLst>
          </p:cNvPr>
          <p:cNvSpPr txBox="1">
            <a:spLocks/>
          </p:cNvSpPr>
          <p:nvPr>
            <p:custDataLst>
              <p:tags r:id="rId2"/>
            </p:custDataLst>
          </p:nvPr>
        </p:nvSpPr>
        <p:spPr bwMode="auto">
          <a:xfrm>
            <a:off x="633413" y="549275"/>
            <a:ext cx="79438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Programme de la présentation</a:t>
            </a:r>
            <a:endParaRPr lang="fr-CH" altLang="fr-FR" sz="4000" b="1" dirty="0">
              <a:solidFill>
                <a:schemeClr val="tx1"/>
              </a:solidFill>
              <a:latin typeface="Bradley Hand" charset="0"/>
            </a:endParaRPr>
          </a:p>
        </p:txBody>
      </p:sp>
      <p:pic>
        <p:nvPicPr>
          <p:cNvPr id="43011" name="Image 2">
            <a:extLst>
              <a:ext uri="{FF2B5EF4-FFF2-40B4-BE49-F238E27FC236}">
                <a16:creationId xmlns:a16="http://schemas.microsoft.com/office/drawing/2014/main" id="{6BB8FE0B-77F5-EE43-8C65-B6F4EC7CD0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5338" y="4615553"/>
            <a:ext cx="60525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age 6">
            <a:extLst>
              <a:ext uri="{FF2B5EF4-FFF2-40B4-BE49-F238E27FC236}">
                <a16:creationId xmlns:a16="http://schemas.microsoft.com/office/drawing/2014/main" id="{1B8325B7-90C9-684A-AAD0-FD07DAC482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4476" y="4593329"/>
            <a:ext cx="5508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D45CA45E-9382-1D4E-9B8C-31F0FAC593BA}"/>
              </a:ext>
            </a:extLst>
          </p:cNvPr>
          <p:cNvPicPr>
            <a:picLocks noChangeAspect="1"/>
          </p:cNvPicPr>
          <p:nvPr/>
        </p:nvPicPr>
        <p:blipFill>
          <a:blip r:embed="rId7"/>
          <a:stretch>
            <a:fillRect/>
          </a:stretch>
        </p:blipFill>
        <p:spPr>
          <a:xfrm>
            <a:off x="6430727" y="6241101"/>
            <a:ext cx="1784822" cy="58053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100353" name="Rectangle 1">
            <a:extLst>
              <a:ext uri="{FF2B5EF4-FFF2-40B4-BE49-F238E27FC236}">
                <a16:creationId xmlns:a16="http://schemas.microsoft.com/office/drawing/2014/main" id="{05FD7BF8-38C0-9F40-96D6-9DAC06B94937}"/>
              </a:ext>
            </a:extLst>
          </p:cNvPr>
          <p:cNvSpPr>
            <a:spLocks noChangeArrowheads="1"/>
          </p:cNvSpPr>
          <p:nvPr/>
        </p:nvSpPr>
        <p:spPr bwMode="auto">
          <a:xfrm>
            <a:off x="971550" y="333375"/>
            <a:ext cx="720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spcBef>
                <a:spcPct val="0"/>
              </a:spcBef>
              <a:buClrTx/>
              <a:buFontTx/>
              <a:buNone/>
            </a:pPr>
            <a:r>
              <a:rPr lang="fr-CH" altLang="fr-FR" sz="4000" dirty="0">
                <a:solidFill>
                  <a:srgbClr val="7030A0"/>
                </a:solidFill>
                <a:latin typeface="Arial" panose="020B0604020202020204" pitchFamily="34" charset="0"/>
                <a:cs typeface="Arial" panose="020B0604020202020204" pitchFamily="34" charset="0"/>
              </a:rPr>
              <a:t>Langage</a:t>
            </a:r>
          </a:p>
        </p:txBody>
      </p:sp>
      <p:sp>
        <p:nvSpPr>
          <p:cNvPr id="2" name="ZoneTexte 1">
            <a:extLst>
              <a:ext uri="{FF2B5EF4-FFF2-40B4-BE49-F238E27FC236}">
                <a16:creationId xmlns:a16="http://schemas.microsoft.com/office/drawing/2014/main" id="{9AA32430-1710-B348-A6D8-EF43F7FF8B06}"/>
              </a:ext>
            </a:extLst>
          </p:cNvPr>
          <p:cNvSpPr txBox="1"/>
          <p:nvPr/>
        </p:nvSpPr>
        <p:spPr>
          <a:xfrm>
            <a:off x="359532" y="1041400"/>
            <a:ext cx="8424936" cy="5201424"/>
          </a:xfrm>
          <a:prstGeom prst="rect">
            <a:avLst/>
          </a:prstGeom>
          <a:noFill/>
        </p:spPr>
        <p:txBody>
          <a:bodyPr wrap="square" rtlCol="0">
            <a:spAutoFit/>
          </a:bodyPr>
          <a:lstStyle/>
          <a:p>
            <a:pPr algn="ctr"/>
            <a:r>
              <a:rPr lang="fr-CH" altLang="fr-FR" dirty="0"/>
              <a:t>Comment faire découvrir à votre enfant le plaisir de développer son langage, de jouer avec les mots, de regarder des livres, d’inventer des histoires et de communiquer avec les autres ? </a:t>
            </a:r>
          </a:p>
          <a:p>
            <a:endParaRPr lang="fr-CH" altLang="fr-FR" dirty="0"/>
          </a:p>
          <a:p>
            <a:pPr>
              <a:buFontTx/>
              <a:buChar char="•"/>
            </a:pPr>
            <a:r>
              <a:rPr lang="fr-CH" altLang="fr-FR" sz="1800" dirty="0"/>
              <a:t>lui raconter des histoires </a:t>
            </a:r>
          </a:p>
          <a:p>
            <a:endParaRPr lang="fr-CH" altLang="fr-FR" sz="1800" dirty="0"/>
          </a:p>
          <a:p>
            <a:pPr>
              <a:buFontTx/>
              <a:buChar char="•"/>
            </a:pPr>
            <a:r>
              <a:rPr lang="fr-CH" altLang="fr-FR" sz="1800" dirty="0"/>
              <a:t>lui apprendre à utiliser les mots essentiels de la vie courante </a:t>
            </a:r>
          </a:p>
          <a:p>
            <a:pPr>
              <a:buFontTx/>
              <a:buChar char="•"/>
            </a:pPr>
            <a:endParaRPr lang="fr-CH" altLang="fr-FR" sz="1800" dirty="0"/>
          </a:p>
          <a:p>
            <a:pPr>
              <a:buFontTx/>
              <a:buChar char="•"/>
            </a:pPr>
            <a:r>
              <a:rPr lang="fr-CH" altLang="fr-FR" sz="1800" dirty="0"/>
              <a:t>utiliser un langage correct et des mots précis</a:t>
            </a:r>
          </a:p>
          <a:p>
            <a:pPr>
              <a:buFontTx/>
              <a:buChar char="•"/>
            </a:pPr>
            <a:endParaRPr lang="fr-CH" altLang="fr-FR" sz="1800" dirty="0"/>
          </a:p>
          <a:p>
            <a:pPr>
              <a:buFontTx/>
              <a:buChar char="•"/>
            </a:pPr>
            <a:r>
              <a:rPr lang="fr-CH" altLang="fr-FR" sz="1800" dirty="0"/>
              <a:t>l’encourager à parler, à raconter </a:t>
            </a:r>
          </a:p>
          <a:p>
            <a:pPr>
              <a:buFontTx/>
              <a:buChar char="•"/>
            </a:pPr>
            <a:endParaRPr lang="fr-CH" altLang="fr-FR" sz="1800" dirty="0"/>
          </a:p>
          <a:p>
            <a:pPr>
              <a:buFontTx/>
              <a:buChar char="•"/>
            </a:pPr>
            <a:r>
              <a:rPr lang="fr-CH" altLang="fr-FR" sz="1800" dirty="0"/>
              <a:t>profiter de toutes les occasions pour le questionner et dialoguer  </a:t>
            </a:r>
          </a:p>
          <a:p>
            <a:endParaRPr lang="fr-CH" altLang="fr-FR" sz="1800" dirty="0"/>
          </a:p>
          <a:p>
            <a:pPr>
              <a:buFontTx/>
              <a:buChar char="•"/>
            </a:pPr>
            <a:r>
              <a:rPr lang="fr-CH" altLang="fr-FR" sz="1800" dirty="0"/>
              <a:t>l’encourager à nommer ses besoins plutôt que de deviner ce qu’il veut</a:t>
            </a:r>
          </a:p>
          <a:p>
            <a:pPr>
              <a:buFontTx/>
              <a:buChar char="•"/>
            </a:pPr>
            <a:endParaRPr lang="fr-CH" altLang="fr-FR" sz="1800" dirty="0"/>
          </a:p>
          <a:p>
            <a:pPr>
              <a:buFontTx/>
              <a:buChar char="•"/>
            </a:pPr>
            <a:r>
              <a:rPr lang="fr-CH" altLang="fr-FR" sz="1800" dirty="0"/>
              <a:t>renforcer sa langue maternelle mais lui offrir des occasions de rencontres avec des personnes de la langue française  </a:t>
            </a:r>
          </a:p>
        </p:txBody>
      </p:sp>
      <p:pic>
        <p:nvPicPr>
          <p:cNvPr id="9" name="Image 8">
            <a:extLst>
              <a:ext uri="{FF2B5EF4-FFF2-40B4-BE49-F238E27FC236}">
                <a16:creationId xmlns:a16="http://schemas.microsoft.com/office/drawing/2014/main" id="{31C493A1-CBBC-5D47-878E-3A6EACFC0D06}"/>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102401" name="Rectangle 3">
            <a:extLst>
              <a:ext uri="{FF2B5EF4-FFF2-40B4-BE49-F238E27FC236}">
                <a16:creationId xmlns:a16="http://schemas.microsoft.com/office/drawing/2014/main" id="{6DF818DD-4A70-274B-BFF2-F8E4A69701D1}"/>
              </a:ext>
            </a:extLst>
          </p:cNvPr>
          <p:cNvSpPr txBox="1">
            <a:spLocks/>
          </p:cNvSpPr>
          <p:nvPr>
            <p:custDataLst>
              <p:tags r:id="rId1"/>
            </p:custDataLst>
          </p:nvPr>
        </p:nvSpPr>
        <p:spPr bwMode="auto">
          <a:xfrm>
            <a:off x="558800" y="2852738"/>
            <a:ext cx="82423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nSpc>
                <a:spcPct val="200000"/>
              </a:lnSpc>
              <a:spcBef>
                <a:spcPct val="0"/>
              </a:spcBef>
              <a:spcAft>
                <a:spcPts val="600"/>
              </a:spcAft>
              <a:buClr>
                <a:srgbClr val="074EA1"/>
              </a:buClr>
              <a:buFont typeface="Lucida Grande" panose="020B0600040502020204" pitchFamily="34" charset="0"/>
              <a:buNone/>
            </a:pPr>
            <a:endParaRPr lang="fr-CH" altLang="fr-FR" sz="1800">
              <a:solidFill>
                <a:schemeClr val="tx1"/>
              </a:solidFill>
              <a:latin typeface="Arial" panose="020B0604020202020204" pitchFamily="34" charset="0"/>
              <a:cs typeface="Arial" panose="020B0604020202020204" pitchFamily="34" charset="0"/>
            </a:endParaRPr>
          </a:p>
        </p:txBody>
      </p:sp>
      <p:sp>
        <p:nvSpPr>
          <p:cNvPr id="102402" name="Rectangle 2">
            <a:extLst>
              <a:ext uri="{FF2B5EF4-FFF2-40B4-BE49-F238E27FC236}">
                <a16:creationId xmlns:a16="http://schemas.microsoft.com/office/drawing/2014/main" id="{3501E1A0-6651-D841-B482-CE3EE7EC5622}"/>
              </a:ext>
            </a:extLst>
          </p:cNvPr>
          <p:cNvSpPr txBox="1">
            <a:spLocks/>
          </p:cNvSpPr>
          <p:nvPr>
            <p:custDataLst>
              <p:tags r:id="rId2"/>
            </p:custDataLst>
          </p:nvPr>
        </p:nvSpPr>
        <p:spPr bwMode="auto">
          <a:xfrm>
            <a:off x="525462" y="230982"/>
            <a:ext cx="8093075" cy="20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Le jeu : métier de l’enfant</a:t>
            </a:r>
          </a:p>
          <a:p>
            <a:pPr algn="ctr">
              <a:lnSpc>
                <a:spcPts val="3700"/>
              </a:lnSpc>
              <a:spcBef>
                <a:spcPct val="0"/>
              </a:spcBef>
              <a:buClrTx/>
              <a:buFontTx/>
              <a:buNone/>
            </a:pPr>
            <a:r>
              <a:rPr lang="fr-CH" altLang="fr-FR" sz="3600" b="1" dirty="0">
                <a:solidFill>
                  <a:srgbClr val="7030A0"/>
                </a:solidFill>
                <a:latin typeface="Bradley Hand" charset="0"/>
              </a:rPr>
              <a:t>apprendre à jouer </a:t>
            </a:r>
          </a:p>
          <a:p>
            <a:pPr algn="ctr">
              <a:lnSpc>
                <a:spcPts val="3700"/>
              </a:lnSpc>
              <a:spcBef>
                <a:spcPct val="0"/>
              </a:spcBef>
              <a:buClrTx/>
              <a:buFontTx/>
              <a:buNone/>
            </a:pPr>
            <a:r>
              <a:rPr lang="fr-CH" altLang="fr-FR" sz="3600" b="1" dirty="0">
                <a:solidFill>
                  <a:srgbClr val="7030A0"/>
                </a:solidFill>
                <a:latin typeface="Bradley Hand" charset="0"/>
              </a:rPr>
              <a:t>apprendre en jouant</a:t>
            </a:r>
          </a:p>
          <a:p>
            <a:pPr algn="ctr">
              <a:lnSpc>
                <a:spcPts val="3700"/>
              </a:lnSpc>
              <a:spcBef>
                <a:spcPct val="0"/>
              </a:spcBef>
              <a:buClrTx/>
              <a:buFontTx/>
              <a:buNone/>
            </a:pPr>
            <a:r>
              <a:rPr lang="fr-CH" altLang="fr-FR" sz="3600" b="1" dirty="0">
                <a:solidFill>
                  <a:srgbClr val="7030A0"/>
                </a:solidFill>
                <a:latin typeface="Bradley Hand" charset="0"/>
              </a:rPr>
              <a:t>jouer pour apprendre</a:t>
            </a:r>
          </a:p>
        </p:txBody>
      </p:sp>
      <p:sp>
        <p:nvSpPr>
          <p:cNvPr id="102403" name="Rectangle 3">
            <a:extLst>
              <a:ext uri="{FF2B5EF4-FFF2-40B4-BE49-F238E27FC236}">
                <a16:creationId xmlns:a16="http://schemas.microsoft.com/office/drawing/2014/main" id="{50B41872-A673-CA4F-80CC-DC8438A2196E}"/>
              </a:ext>
            </a:extLst>
          </p:cNvPr>
          <p:cNvSpPr txBox="1">
            <a:spLocks/>
          </p:cNvSpPr>
          <p:nvPr>
            <p:custDataLst>
              <p:tags r:id="rId3"/>
            </p:custDataLst>
          </p:nvPr>
        </p:nvSpPr>
        <p:spPr bwMode="auto">
          <a:xfrm>
            <a:off x="453503" y="2293048"/>
            <a:ext cx="8242300" cy="385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marL="0" indent="0" algn="ctr">
              <a:buNone/>
            </a:pPr>
            <a:r>
              <a:rPr lang="fr-CH" altLang="fr-FR" dirty="0"/>
              <a:t>Un enfant garde toujours dans sa mémoire, les adultes qui ont pris le temps de jouer avec lui. L’apprentissage est plus efficace et devient source de motivation quand il se déroule dans une ambiance détendue et de plaisir. Ces moments de jeux lui offriront des occasions de s’engager pleinement dans l’activité en respectant les règles et en acceptant de perdre à l’occasion.</a:t>
            </a:r>
          </a:p>
          <a:p>
            <a:pPr marL="0" indent="0" algn="ctr">
              <a:buNone/>
            </a:pPr>
            <a:endParaRPr lang="fr-CH" altLang="fr-FR" dirty="0"/>
          </a:p>
          <a:p>
            <a:pPr marL="0" indent="0" algn="ctr">
              <a:buNone/>
            </a:pPr>
            <a:r>
              <a:rPr lang="fr-CH" altLang="fr-FR" dirty="0"/>
              <a:t>Laisser à votre enfant la possibilité d’inventer des nouveaux jeux à partir de matériel tel que des bouts de ficelle, des tissus, des morceaux de bois … afin qu’il puisse développer leur inventivité. C’est une alternative des plus intéressantes à certains jouets « tout prêts » du commerce qui laissent peu de place à l’imagination. </a:t>
            </a:r>
          </a:p>
          <a:p>
            <a:pPr algn="ctr"/>
            <a:endParaRPr lang="fr-CH" altLang="fr-FR" sz="1800" dirty="0"/>
          </a:p>
        </p:txBody>
      </p:sp>
      <p:pic>
        <p:nvPicPr>
          <p:cNvPr id="9" name="Image 8">
            <a:extLst>
              <a:ext uri="{FF2B5EF4-FFF2-40B4-BE49-F238E27FC236}">
                <a16:creationId xmlns:a16="http://schemas.microsoft.com/office/drawing/2014/main" id="{176A3FD9-5175-A84F-A449-55CD28AC7E20}"/>
              </a:ext>
            </a:extLst>
          </p:cNvPr>
          <p:cNvPicPr>
            <a:picLocks noChangeAspect="1"/>
          </p:cNvPicPr>
          <p:nvPr/>
        </p:nvPicPr>
        <p:blipFill>
          <a:blip r:embed="rId6"/>
          <a:stretch>
            <a:fillRect/>
          </a:stretch>
        </p:blipFill>
        <p:spPr>
          <a:xfrm>
            <a:off x="6430727" y="6241101"/>
            <a:ext cx="1784822" cy="58053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
        <p:cNvGrpSpPr/>
        <p:nvPr/>
      </p:nvGrpSpPr>
      <p:grpSpPr>
        <a:xfrm>
          <a:off x="0" y="0"/>
          <a:ext cx="0" cy="0"/>
          <a:chOff x="0" y="0"/>
          <a:chExt cx="0" cy="0"/>
        </a:xfrm>
      </p:grpSpPr>
      <p:sp>
        <p:nvSpPr>
          <p:cNvPr id="104449" name="Titre 1">
            <a:extLst>
              <a:ext uri="{FF2B5EF4-FFF2-40B4-BE49-F238E27FC236}">
                <a16:creationId xmlns:a16="http://schemas.microsoft.com/office/drawing/2014/main" id="{ECDC6A79-2F32-4049-A54D-A093FBC87144}"/>
              </a:ext>
            </a:extLst>
          </p:cNvPr>
          <p:cNvSpPr>
            <a:spLocks noGrp="1" noChangeArrowheads="1"/>
          </p:cNvSpPr>
          <p:nvPr>
            <p:ph type="title"/>
          </p:nvPr>
        </p:nvSpPr>
        <p:spPr bwMode="auto">
          <a:xfrm>
            <a:off x="2159793" y="293688"/>
            <a:ext cx="4824413" cy="1198562"/>
          </a:xfrm>
        </p:spPr>
        <p:txBody>
          <a:bodyPr wrap="square" numCol="1" anchorCtr="0" compatLnSpc="1">
            <a:prstTxWarp prst="textNoShape">
              <a:avLst/>
            </a:prstTxWarp>
          </a:bodyPr>
          <a:lstStyle/>
          <a:p>
            <a:pPr algn="ctr"/>
            <a:r>
              <a:rPr lang="fr-CH" altLang="fr-FR" sz="3200" b="1" dirty="0">
                <a:solidFill>
                  <a:srgbClr val="9933FF"/>
                </a:solidFill>
                <a:latin typeface="Bradley Hand" charset="0"/>
                <a:ea typeface="ＭＳ Ｐゴシック" panose="020B0600070205080204" pitchFamily="34" charset="-128"/>
              </a:rPr>
              <a:t>Merci de votre attention</a:t>
            </a:r>
            <a:endParaRPr lang="fr-CH" altLang="fr-FR" sz="1600" b="1" dirty="0">
              <a:solidFill>
                <a:srgbClr val="9933FF"/>
              </a:solidFill>
              <a:latin typeface="Bradley Hand" charset="0"/>
              <a:ea typeface="ＭＳ Ｐゴシック" panose="020B0600070205080204" pitchFamily="34" charset="-128"/>
            </a:endParaRPr>
          </a:p>
        </p:txBody>
      </p:sp>
      <p:pic>
        <p:nvPicPr>
          <p:cNvPr id="104450" name="Picture 8" descr="http://www.lagranderecre.fr/media/sinfin/cms/LGR-BAN-DC-Jeux-de-societe-pour-s-amuser-en-famille.jpg">
            <a:extLst>
              <a:ext uri="{FF2B5EF4-FFF2-40B4-BE49-F238E27FC236}">
                <a16:creationId xmlns:a16="http://schemas.microsoft.com/office/drawing/2014/main" id="{73A9F7C8-9653-EA42-AE40-9A8020ED0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718"/>
          <a:stretch>
            <a:fillRect/>
          </a:stretch>
        </p:blipFill>
        <p:spPr bwMode="auto">
          <a:xfrm>
            <a:off x="6804490" y="190193"/>
            <a:ext cx="2160000" cy="145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22" descr="http://en.lesmenuires.com/wp-content/uploads/sites/2/2014/03/randonnees1.jpg">
            <a:extLst>
              <a:ext uri="{FF2B5EF4-FFF2-40B4-BE49-F238E27FC236}">
                <a16:creationId xmlns:a16="http://schemas.microsoft.com/office/drawing/2014/main" id="{21877BD8-6A16-7E4A-945A-53FF9408B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378" r="19350"/>
          <a:stretch>
            <a:fillRect/>
          </a:stretch>
        </p:blipFill>
        <p:spPr bwMode="auto">
          <a:xfrm>
            <a:off x="179512" y="190193"/>
            <a:ext cx="2160000" cy="141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24" descr="http://images.gadmin.st.s3.amazonaws.com/n16700/images/detail/411980_Rubrique_place_de_jeu_-_travaill.jpg">
            <a:hlinkClick r:id="rId5"/>
            <a:extLst>
              <a:ext uri="{FF2B5EF4-FFF2-40B4-BE49-F238E27FC236}">
                <a16:creationId xmlns:a16="http://schemas.microsoft.com/office/drawing/2014/main" id="{48A0D8EF-3EFB-3A4F-B2F5-73E586BD2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436742"/>
            <a:ext cx="2160000" cy="162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26" descr="http://thumbs.dreamstime.com/t/style-de-vie-asiatique-de-famille-46325284.jpg">
            <a:hlinkClick r:id="rId7"/>
            <a:extLst>
              <a:ext uri="{FF2B5EF4-FFF2-40B4-BE49-F238E27FC236}">
                <a16:creationId xmlns:a16="http://schemas.microsoft.com/office/drawing/2014/main" id="{400DE08E-A615-B848-B791-853880BA8B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490" y="4616375"/>
            <a:ext cx="2160000" cy="144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19EA3E63-CA0B-504B-9138-5F034F001BD5}"/>
              </a:ext>
            </a:extLst>
          </p:cNvPr>
          <p:cNvSpPr txBox="1"/>
          <p:nvPr/>
        </p:nvSpPr>
        <p:spPr>
          <a:xfrm>
            <a:off x="1695452" y="1826180"/>
            <a:ext cx="5753099" cy="2862322"/>
          </a:xfrm>
          <a:prstGeom prst="rect">
            <a:avLst/>
          </a:prstGeom>
          <a:noFill/>
        </p:spPr>
        <p:txBody>
          <a:bodyPr wrap="square" rtlCol="0">
            <a:spAutoFit/>
          </a:bodyPr>
          <a:lstStyle/>
          <a:p>
            <a:pPr algn="ctr"/>
            <a:r>
              <a:rPr lang="fr-CH" altLang="fr-FR" dirty="0"/>
              <a:t>En espérant vous avoir apporté quelques éclairages sur la préparation de votre enfant à cette étape importante de sa vie, nous vous remercions de votre attention.</a:t>
            </a:r>
          </a:p>
          <a:p>
            <a:pPr algn="ctr"/>
            <a:endParaRPr lang="fr-CH" altLang="fr-FR" dirty="0"/>
          </a:p>
          <a:p>
            <a:pPr algn="ctr"/>
            <a:r>
              <a:rPr lang="fr-CH" altLang="fr-FR" dirty="0"/>
              <a:t>Votre enfant profitera pleinement de ces quelques mois à venir dans la perspective de la rentrée scolaire grâce à votre accompagnement bienveillant au quotidien.</a:t>
            </a:r>
          </a:p>
        </p:txBody>
      </p:sp>
      <p:pic>
        <p:nvPicPr>
          <p:cNvPr id="9" name="Image 8">
            <a:extLst>
              <a:ext uri="{FF2B5EF4-FFF2-40B4-BE49-F238E27FC236}">
                <a16:creationId xmlns:a16="http://schemas.microsoft.com/office/drawing/2014/main" id="{050D7B94-7BF1-2E41-87B7-108B24C0DF8E}"/>
              </a:ext>
            </a:extLst>
          </p:cNvPr>
          <p:cNvPicPr>
            <a:picLocks noChangeAspect="1"/>
          </p:cNvPicPr>
          <p:nvPr/>
        </p:nvPicPr>
        <p:blipFill>
          <a:blip r:embed="rId9"/>
          <a:stretch>
            <a:fillRect/>
          </a:stretch>
        </p:blipFill>
        <p:spPr>
          <a:xfrm>
            <a:off x="6430727" y="6241101"/>
            <a:ext cx="1784822" cy="5805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a:extLst>
              <a:ext uri="{FF2B5EF4-FFF2-40B4-BE49-F238E27FC236}">
                <a16:creationId xmlns:a16="http://schemas.microsoft.com/office/drawing/2014/main" id="{2C68C5FC-0D23-A84C-8135-52ED1B16E2CC}"/>
              </a:ext>
            </a:extLst>
          </p:cNvPr>
          <p:cNvSpPr>
            <a:spLocks noChangeArrowheads="1"/>
          </p:cNvSpPr>
          <p:nvPr/>
        </p:nvSpPr>
        <p:spPr bwMode="auto">
          <a:xfrm>
            <a:off x="143508" y="2459504"/>
            <a:ext cx="885698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600"/>
              </a:spcAft>
              <a:buClr>
                <a:srgbClr val="074EA1"/>
              </a:buClr>
              <a:buFont typeface="Lucida Grande" panose="020B06000405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Aft>
                <a:spcPts val="600"/>
              </a:spcAft>
              <a:buClr>
                <a:schemeClr val="tx1"/>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2pPr>
            <a:lvl3pPr marL="1143000" indent="-228600">
              <a:spcAft>
                <a:spcPts val="600"/>
              </a:spcAft>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3pPr>
            <a:lvl4pPr marL="1600200" indent="-228600">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4pPr>
            <a:lvl5pPr marL="2057400" indent="-228600">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ct val="0"/>
              </a:spcAft>
              <a:buClrTx/>
              <a:buFontTx/>
              <a:buNone/>
            </a:pPr>
            <a:r>
              <a:rPr lang="fr-CH" altLang="fr-FR" sz="4000" b="1" dirty="0">
                <a:latin typeface="Bradley Hand" charset="0"/>
              </a:rPr>
              <a:t>Si vous avez des questions, les différents partenaires sont à votre disposition :</a:t>
            </a:r>
          </a:p>
        </p:txBody>
      </p:sp>
      <p:pic>
        <p:nvPicPr>
          <p:cNvPr id="4" name="Image 3">
            <a:extLst>
              <a:ext uri="{FF2B5EF4-FFF2-40B4-BE49-F238E27FC236}">
                <a16:creationId xmlns:a16="http://schemas.microsoft.com/office/drawing/2014/main" id="{509E4635-D925-124C-B1DC-7C4F96B1727A}"/>
              </a:ext>
            </a:extLst>
          </p:cNvPr>
          <p:cNvPicPr>
            <a:picLocks noChangeAspect="1"/>
          </p:cNvPicPr>
          <p:nvPr/>
        </p:nvPicPr>
        <p:blipFill>
          <a:blip r:embed="rId3"/>
          <a:stretch>
            <a:fillRect/>
          </a:stretch>
        </p:blipFill>
        <p:spPr>
          <a:xfrm>
            <a:off x="6430727" y="6241101"/>
            <a:ext cx="1784822" cy="58053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a:extLst>
              <a:ext uri="{FF2B5EF4-FFF2-40B4-BE49-F238E27FC236}">
                <a16:creationId xmlns:a16="http://schemas.microsoft.com/office/drawing/2014/main" id="{2C68C5FC-0D23-A84C-8135-52ED1B16E2CC}"/>
              </a:ext>
            </a:extLst>
          </p:cNvPr>
          <p:cNvSpPr>
            <a:spLocks noChangeArrowheads="1"/>
          </p:cNvSpPr>
          <p:nvPr/>
        </p:nvSpPr>
        <p:spPr bwMode="auto">
          <a:xfrm>
            <a:off x="107504" y="305068"/>
            <a:ext cx="885698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600"/>
              </a:spcAft>
              <a:buClr>
                <a:srgbClr val="074EA1"/>
              </a:buClr>
              <a:buFont typeface="Lucida Grande" panose="020B06000405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Aft>
                <a:spcPts val="600"/>
              </a:spcAft>
              <a:buClr>
                <a:schemeClr val="tx1"/>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2pPr>
            <a:lvl3pPr marL="1143000" indent="-228600">
              <a:spcAft>
                <a:spcPts val="600"/>
              </a:spcAft>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3pPr>
            <a:lvl4pPr marL="1600200" indent="-228600">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4pPr>
            <a:lvl5pPr marL="2057400" indent="-228600">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ts val="600"/>
              </a:spcAft>
              <a:buClr>
                <a:srgbClr val="7F7F7F"/>
              </a:buClr>
              <a:buSzPct val="100000"/>
              <a:buFont typeface="Arial" panose="020B0604020202020204" pitchFamily="34" charset="0"/>
              <a:buChar char="&g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ct val="0"/>
              </a:spcAft>
              <a:buClrTx/>
              <a:buFontTx/>
              <a:buNone/>
            </a:pPr>
            <a:r>
              <a:rPr lang="fr-CH" altLang="fr-FR" sz="4000" b="1" dirty="0">
                <a:cs typeface="Arial" panose="020B0604020202020204" pitchFamily="34" charset="0"/>
              </a:rPr>
              <a:t> </a:t>
            </a:r>
            <a:endParaRPr lang="fr-CH" altLang="fr-FR" b="1" dirty="0">
              <a:cs typeface="Arial" panose="020B0604020202020204" pitchFamily="34" charset="0"/>
            </a:endParaRPr>
          </a:p>
          <a:p>
            <a:pPr algn="ctr" eaLnBrk="1" hangingPunct="1">
              <a:spcAft>
                <a:spcPct val="0"/>
              </a:spcAft>
              <a:buClrTx/>
            </a:pPr>
            <a:r>
              <a:rPr lang="fr-CH" altLang="fr-FR" b="1" dirty="0">
                <a:cs typeface="Arial" panose="020B0604020202020204" pitchFamily="34" charset="0"/>
              </a:rPr>
              <a:t>Directeur : </a:t>
            </a:r>
            <a:r>
              <a:rPr lang="fr-CH" altLang="fr-FR" dirty="0" err="1">
                <a:cs typeface="Arial" panose="020B0604020202020204" pitchFamily="34" charset="0"/>
              </a:rPr>
              <a:t>Perini</a:t>
            </a:r>
            <a:r>
              <a:rPr lang="fr-CH" altLang="fr-FR" dirty="0">
                <a:cs typeface="Arial" panose="020B0604020202020204" pitchFamily="34" charset="0"/>
              </a:rPr>
              <a:t> Raphaël </a:t>
            </a:r>
          </a:p>
          <a:p>
            <a:pPr algn="ctr" eaLnBrk="1" hangingPunct="1">
              <a:spcAft>
                <a:spcPct val="0"/>
              </a:spcAft>
              <a:buClrTx/>
            </a:pPr>
            <a:r>
              <a:rPr lang="fr-CH" altLang="fr-FR" dirty="0">
                <a:cs typeface="Arial" panose="020B0604020202020204" pitchFamily="34" charset="0"/>
                <a:hlinkClick r:id="rId3">
                  <a:extLst>
                    <a:ext uri="{A12FA001-AC4F-418D-AE19-62706E023703}">
                      <ahyp:hlinkClr xmlns:ahyp="http://schemas.microsoft.com/office/drawing/2018/hyperlinkcolor" val="tx"/>
                    </a:ext>
                  </a:extLst>
                </a:hlinkClick>
              </a:rPr>
              <a:t>dir.ep.brillaz@edufr.ch</a:t>
            </a:r>
            <a:r>
              <a:rPr lang="fr-CH" altLang="fr-FR" dirty="0">
                <a:cs typeface="Arial" panose="020B0604020202020204" pitchFamily="34" charset="0"/>
              </a:rPr>
              <a:t> / 078 853 62 90</a:t>
            </a:r>
          </a:p>
          <a:p>
            <a:pPr algn="ctr" eaLnBrk="1" hangingPunct="1">
              <a:spcAft>
                <a:spcPct val="0"/>
              </a:spcAft>
              <a:buClrTx/>
            </a:pPr>
            <a:endParaRPr lang="fr-CH" altLang="fr-FR" b="1" dirty="0">
              <a:cs typeface="Arial" panose="020B0604020202020204" pitchFamily="34" charset="0"/>
            </a:endParaRPr>
          </a:p>
          <a:p>
            <a:pPr algn="ctr" eaLnBrk="1" hangingPunct="1">
              <a:spcAft>
                <a:spcPct val="0"/>
              </a:spcAft>
              <a:buClrTx/>
            </a:pPr>
            <a:endParaRPr lang="fr-CH" altLang="fr-FR" b="1" dirty="0">
              <a:cs typeface="Arial" panose="020B0604020202020204" pitchFamily="34" charset="0"/>
            </a:endParaRPr>
          </a:p>
          <a:p>
            <a:pPr algn="ctr" eaLnBrk="1" hangingPunct="1">
              <a:spcAft>
                <a:spcPct val="0"/>
              </a:spcAft>
              <a:buClrTx/>
            </a:pPr>
            <a:endParaRPr lang="fr-CH" altLang="fr-FR" b="1" dirty="0">
              <a:cs typeface="Arial" panose="020B0604020202020204" pitchFamily="34" charset="0"/>
            </a:endParaRPr>
          </a:p>
          <a:p>
            <a:pPr algn="ctr" eaLnBrk="1" hangingPunct="1">
              <a:spcAft>
                <a:spcPct val="0"/>
              </a:spcAft>
              <a:buClrTx/>
            </a:pPr>
            <a:r>
              <a:rPr lang="fr-CH" altLang="fr-FR" b="1" dirty="0">
                <a:cs typeface="Arial" panose="020B0604020202020204" pitchFamily="34" charset="0"/>
              </a:rPr>
              <a:t>Commune : </a:t>
            </a:r>
            <a:r>
              <a:rPr lang="fr-CH" altLang="fr-FR" dirty="0">
                <a:cs typeface="Arial" panose="020B0604020202020204" pitchFamily="34" charset="0"/>
              </a:rPr>
              <a:t>Christine Auer</a:t>
            </a:r>
          </a:p>
          <a:p>
            <a:pPr algn="ctr" eaLnBrk="1" hangingPunct="1">
              <a:spcAft>
                <a:spcPct val="0"/>
              </a:spcAft>
              <a:buClrTx/>
            </a:pPr>
            <a:r>
              <a:rPr lang="fr-CH" altLang="fr-FR" dirty="0">
                <a:cs typeface="Arial" panose="020B0604020202020204" pitchFamily="34" charset="0"/>
                <a:hlinkClick r:id="rId4">
                  <a:extLst>
                    <a:ext uri="{A12FA001-AC4F-418D-AE19-62706E023703}">
                      <ahyp:hlinkClr xmlns:ahyp="http://schemas.microsoft.com/office/drawing/2018/hyperlinkcolor" val="tx"/>
                    </a:ext>
                  </a:extLst>
                </a:hlinkClick>
              </a:rPr>
              <a:t>c.auer@labrillaz.ch</a:t>
            </a:r>
            <a:r>
              <a:rPr lang="fr-CH" altLang="fr-FR" dirty="0">
                <a:cs typeface="Arial" panose="020B0604020202020204" pitchFamily="34" charset="0"/>
              </a:rPr>
              <a:t> / 079 504 09 69</a:t>
            </a:r>
          </a:p>
          <a:p>
            <a:pPr algn="ctr" eaLnBrk="1" hangingPunct="1">
              <a:spcAft>
                <a:spcPct val="0"/>
              </a:spcAft>
              <a:buClrTx/>
            </a:pPr>
            <a:endParaRPr lang="fr-CH" altLang="fr-FR" b="1" dirty="0">
              <a:cs typeface="Arial" panose="020B0604020202020204" pitchFamily="34" charset="0"/>
            </a:endParaRPr>
          </a:p>
          <a:p>
            <a:pPr algn="ctr" eaLnBrk="1" hangingPunct="1">
              <a:spcAft>
                <a:spcPct val="0"/>
              </a:spcAft>
              <a:buClrTx/>
            </a:pPr>
            <a:endParaRPr lang="fr-CH" altLang="fr-FR" b="1" dirty="0">
              <a:cs typeface="Arial" panose="020B0604020202020204" pitchFamily="34" charset="0"/>
            </a:endParaRPr>
          </a:p>
          <a:p>
            <a:pPr algn="ctr" eaLnBrk="1" hangingPunct="1">
              <a:spcAft>
                <a:spcPct val="0"/>
              </a:spcAft>
              <a:buClrTx/>
            </a:pPr>
            <a:endParaRPr lang="fr-CH" altLang="fr-FR" b="1" dirty="0">
              <a:cs typeface="Arial" panose="020B0604020202020204" pitchFamily="34" charset="0"/>
            </a:endParaRPr>
          </a:p>
          <a:p>
            <a:pPr algn="ctr" eaLnBrk="1" hangingPunct="1">
              <a:spcAft>
                <a:spcPct val="0"/>
              </a:spcAft>
              <a:buClrTx/>
            </a:pPr>
            <a:r>
              <a:rPr lang="fr-CH" altLang="fr-FR" b="1" dirty="0">
                <a:cs typeface="Arial" panose="020B0604020202020204" pitchFamily="34" charset="0"/>
              </a:rPr>
              <a:t>Enseignantes</a:t>
            </a:r>
          </a:p>
          <a:p>
            <a:pPr algn="ctr" eaLnBrk="1" hangingPunct="1">
              <a:spcAft>
                <a:spcPct val="0"/>
              </a:spcAft>
              <a:buClrTx/>
            </a:pPr>
            <a:r>
              <a:rPr lang="fr-CH" altLang="fr-FR" dirty="0">
                <a:cs typeface="Arial" panose="020B0604020202020204" pitchFamily="34" charset="0"/>
              </a:rPr>
              <a:t>Carole </a:t>
            </a:r>
            <a:r>
              <a:rPr lang="fr-CH" altLang="fr-FR" dirty="0" err="1">
                <a:cs typeface="Arial" panose="020B0604020202020204" pitchFamily="34" charset="0"/>
              </a:rPr>
              <a:t>Bourqui</a:t>
            </a:r>
            <a:r>
              <a:rPr lang="fr-CH" altLang="fr-FR" dirty="0">
                <a:cs typeface="Arial" panose="020B0604020202020204" pitchFamily="34" charset="0"/>
              </a:rPr>
              <a:t> : </a:t>
            </a:r>
            <a:r>
              <a:rPr lang="fr-CH" altLang="fr-FR" dirty="0">
                <a:cs typeface="Arial" panose="020B0604020202020204" pitchFamily="34" charset="0"/>
                <a:hlinkClick r:id="rId5">
                  <a:extLst>
                    <a:ext uri="{A12FA001-AC4F-418D-AE19-62706E023703}">
                      <ahyp:hlinkClr xmlns:ahyp="http://schemas.microsoft.com/office/drawing/2018/hyperlinkcolor" val="tx"/>
                    </a:ext>
                  </a:extLst>
                </a:hlinkClick>
              </a:rPr>
              <a:t>carole.bourqui@edufr.ch</a:t>
            </a:r>
            <a:r>
              <a:rPr lang="fr-CH" altLang="fr-FR" dirty="0">
                <a:cs typeface="Arial" panose="020B0604020202020204" pitchFamily="34" charset="0"/>
              </a:rPr>
              <a:t> / </a:t>
            </a:r>
            <a:r>
              <a:rPr lang="fr-CH" dirty="0"/>
              <a:t>026 477 17 34</a:t>
            </a:r>
            <a:endParaRPr lang="fr-CH" altLang="fr-FR" dirty="0">
              <a:cs typeface="Arial" panose="020B0604020202020204" pitchFamily="34" charset="0"/>
            </a:endParaRPr>
          </a:p>
          <a:p>
            <a:pPr algn="ctr" eaLnBrk="1" hangingPunct="1">
              <a:spcAft>
                <a:spcPct val="0"/>
              </a:spcAft>
              <a:buClrTx/>
            </a:pPr>
            <a:r>
              <a:rPr lang="fr-CH" altLang="fr-FR" dirty="0">
                <a:cs typeface="Arial" panose="020B0604020202020204" pitchFamily="34" charset="0"/>
              </a:rPr>
              <a:t>Sylvia Mauron : </a:t>
            </a:r>
            <a:r>
              <a:rPr lang="fr-CH" altLang="fr-FR" dirty="0">
                <a:cs typeface="Arial" panose="020B0604020202020204" pitchFamily="34" charset="0"/>
                <a:hlinkClick r:id="rId6">
                  <a:extLst>
                    <a:ext uri="{A12FA001-AC4F-418D-AE19-62706E023703}">
                      <ahyp:hlinkClr xmlns:ahyp="http://schemas.microsoft.com/office/drawing/2018/hyperlinkcolor" val="tx"/>
                    </a:ext>
                  </a:extLst>
                </a:hlinkClick>
              </a:rPr>
              <a:t>sylvia.mauron@edufr.ch</a:t>
            </a:r>
            <a:r>
              <a:rPr lang="fr-CH" altLang="fr-FR" dirty="0">
                <a:cs typeface="Arial" panose="020B0604020202020204" pitchFamily="34" charset="0"/>
              </a:rPr>
              <a:t> / </a:t>
            </a:r>
            <a:r>
              <a:rPr lang="fr-CH" dirty="0"/>
              <a:t>026 477 17 34</a:t>
            </a:r>
            <a:endParaRPr lang="fr-CH" altLang="fr-FR" dirty="0">
              <a:cs typeface="Arial" panose="020B0604020202020204" pitchFamily="34" charset="0"/>
            </a:endParaRPr>
          </a:p>
          <a:p>
            <a:pPr algn="ctr" eaLnBrk="1" hangingPunct="1">
              <a:spcAft>
                <a:spcPct val="0"/>
              </a:spcAft>
              <a:buClrTx/>
            </a:pPr>
            <a:r>
              <a:rPr lang="fr-CH" altLang="fr-FR" dirty="0" err="1">
                <a:cs typeface="Arial" panose="020B0604020202020204" pitchFamily="34" charset="0"/>
              </a:rPr>
              <a:t>Julieta</a:t>
            </a:r>
            <a:r>
              <a:rPr lang="fr-CH" altLang="fr-FR" dirty="0">
                <a:cs typeface="Arial" panose="020B0604020202020204" pitchFamily="34" charset="0"/>
              </a:rPr>
              <a:t> </a:t>
            </a:r>
            <a:r>
              <a:rPr lang="fr-CH" altLang="fr-FR" dirty="0" err="1">
                <a:cs typeface="Arial" panose="020B0604020202020204" pitchFamily="34" charset="0"/>
              </a:rPr>
              <a:t>Nsenda</a:t>
            </a:r>
            <a:r>
              <a:rPr lang="fr-CH" altLang="fr-FR" dirty="0">
                <a:cs typeface="Arial" panose="020B0604020202020204" pitchFamily="34" charset="0"/>
              </a:rPr>
              <a:t> : </a:t>
            </a:r>
            <a:r>
              <a:rPr lang="fr-CH" altLang="fr-FR" dirty="0">
                <a:cs typeface="Arial" panose="020B0604020202020204" pitchFamily="34" charset="0"/>
                <a:hlinkClick r:id="rId7">
                  <a:extLst>
                    <a:ext uri="{A12FA001-AC4F-418D-AE19-62706E023703}">
                      <ahyp:hlinkClr xmlns:ahyp="http://schemas.microsoft.com/office/drawing/2018/hyperlinkcolor" val="tx"/>
                    </a:ext>
                  </a:extLst>
                </a:hlinkClick>
              </a:rPr>
              <a:t>julieta.nsenda@edufr.ch</a:t>
            </a:r>
            <a:r>
              <a:rPr lang="fr-CH" altLang="fr-FR" dirty="0">
                <a:cs typeface="Arial" panose="020B0604020202020204" pitchFamily="34" charset="0"/>
              </a:rPr>
              <a:t> / </a:t>
            </a:r>
            <a:r>
              <a:rPr lang="fr-CH" dirty="0"/>
              <a:t>026 477 17 34</a:t>
            </a:r>
            <a:endParaRPr lang="fr-CH" altLang="fr-FR" dirty="0">
              <a:cs typeface="Arial" panose="020B0604020202020204" pitchFamily="34" charset="0"/>
            </a:endParaRPr>
          </a:p>
        </p:txBody>
      </p:sp>
      <p:sp>
        <p:nvSpPr>
          <p:cNvPr id="3" name="Rectangle 2">
            <a:extLst>
              <a:ext uri="{FF2B5EF4-FFF2-40B4-BE49-F238E27FC236}">
                <a16:creationId xmlns:a16="http://schemas.microsoft.com/office/drawing/2014/main" id="{105AE168-C5CD-434B-B3EB-EB36E4943B73}"/>
              </a:ext>
            </a:extLst>
          </p:cNvPr>
          <p:cNvSpPr/>
          <p:nvPr/>
        </p:nvSpPr>
        <p:spPr>
          <a:xfrm>
            <a:off x="4283968" y="318036"/>
            <a:ext cx="504056" cy="504056"/>
          </a:xfrm>
          <a:prstGeom prst="rect">
            <a:avLst/>
          </a:prstGeom>
          <a:solidFill>
            <a:srgbClr val="AAFF8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chemeClr val="tx1"/>
                </a:solidFill>
              </a:rPr>
              <a:t>DIAS</a:t>
            </a:r>
          </a:p>
        </p:txBody>
      </p:sp>
      <p:sp>
        <p:nvSpPr>
          <p:cNvPr id="7" name="Rectangle 6">
            <a:extLst>
              <a:ext uri="{FF2B5EF4-FFF2-40B4-BE49-F238E27FC236}">
                <a16:creationId xmlns:a16="http://schemas.microsoft.com/office/drawing/2014/main" id="{23017275-8FA0-7C49-83E5-DB85667E2113}"/>
              </a:ext>
            </a:extLst>
          </p:cNvPr>
          <p:cNvSpPr/>
          <p:nvPr/>
        </p:nvSpPr>
        <p:spPr>
          <a:xfrm>
            <a:off x="4283968" y="1821458"/>
            <a:ext cx="504056" cy="504056"/>
          </a:xfrm>
          <a:prstGeom prst="rect">
            <a:avLst/>
          </a:prstGeom>
          <a:solidFill>
            <a:srgbClr val="76D6FF"/>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chemeClr val="tx1"/>
                </a:solidFill>
              </a:rPr>
              <a:t>DIAS</a:t>
            </a:r>
          </a:p>
        </p:txBody>
      </p:sp>
      <p:sp>
        <p:nvSpPr>
          <p:cNvPr id="8" name="Rectangle 7">
            <a:extLst>
              <a:ext uri="{FF2B5EF4-FFF2-40B4-BE49-F238E27FC236}">
                <a16:creationId xmlns:a16="http://schemas.microsoft.com/office/drawing/2014/main" id="{FA762CCF-E8A0-614F-A6E1-27973940791B}"/>
              </a:ext>
            </a:extLst>
          </p:cNvPr>
          <p:cNvSpPr/>
          <p:nvPr/>
        </p:nvSpPr>
        <p:spPr>
          <a:xfrm>
            <a:off x="4283968" y="3324880"/>
            <a:ext cx="504056" cy="504056"/>
          </a:xfrm>
          <a:prstGeom prst="rect">
            <a:avLst/>
          </a:prstGeom>
          <a:solidFill>
            <a:srgbClr val="FFFD78"/>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chemeClr val="tx1"/>
                </a:solidFill>
              </a:rPr>
              <a:t>DIAS</a:t>
            </a:r>
          </a:p>
        </p:txBody>
      </p:sp>
      <p:pic>
        <p:nvPicPr>
          <p:cNvPr id="9" name="Image 8">
            <a:extLst>
              <a:ext uri="{FF2B5EF4-FFF2-40B4-BE49-F238E27FC236}">
                <a16:creationId xmlns:a16="http://schemas.microsoft.com/office/drawing/2014/main" id="{1D401E17-70BB-004C-B704-3935042D9EA9}"/>
              </a:ext>
            </a:extLst>
          </p:cNvPr>
          <p:cNvPicPr>
            <a:picLocks noChangeAspect="1"/>
          </p:cNvPicPr>
          <p:nvPr/>
        </p:nvPicPr>
        <p:blipFill>
          <a:blip r:embed="rId8"/>
          <a:stretch>
            <a:fillRect/>
          </a:stretch>
        </p:blipFill>
        <p:spPr>
          <a:xfrm>
            <a:off x="6430727" y="6241101"/>
            <a:ext cx="1784822" cy="580535"/>
          </a:xfrm>
          <a:prstGeom prst="rect">
            <a:avLst/>
          </a:prstGeom>
        </p:spPr>
      </p:pic>
    </p:spTree>
    <p:extLst>
      <p:ext uri="{BB962C8B-B14F-4D97-AF65-F5344CB8AC3E}">
        <p14:creationId xmlns:p14="http://schemas.microsoft.com/office/powerpoint/2010/main" val="1829874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47105" name="Rectangle 3">
            <a:extLst>
              <a:ext uri="{FF2B5EF4-FFF2-40B4-BE49-F238E27FC236}">
                <a16:creationId xmlns:a16="http://schemas.microsoft.com/office/drawing/2014/main" id="{A61841E4-92C8-9749-9555-0C7C02E92AE8}"/>
              </a:ext>
            </a:extLst>
          </p:cNvPr>
          <p:cNvSpPr txBox="1">
            <a:spLocks/>
          </p:cNvSpPr>
          <p:nvPr>
            <p:custDataLst>
              <p:tags r:id="rId1"/>
            </p:custDataLst>
          </p:nvPr>
        </p:nvSpPr>
        <p:spPr bwMode="auto">
          <a:xfrm>
            <a:off x="450850" y="1233944"/>
            <a:ext cx="8242300" cy="43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marL="0" indent="0">
              <a:buNone/>
            </a:pPr>
            <a:r>
              <a:rPr lang="fr-CH" altLang="fr-FR" sz="1600" dirty="0"/>
              <a:t>En 2009, le peuple suisse a accepté par votation l’introduction du concordat </a:t>
            </a:r>
            <a:r>
              <a:rPr lang="fr-CH" altLang="fr-FR" sz="1600" dirty="0" err="1"/>
              <a:t>Harmos</a:t>
            </a:r>
            <a:r>
              <a:rPr lang="fr-CH" altLang="fr-FR" sz="1600" dirty="0"/>
              <a:t>. Ce qui signifie que dans tous les cantons :</a:t>
            </a:r>
          </a:p>
          <a:p>
            <a:pPr marL="0" indent="0">
              <a:buNone/>
            </a:pPr>
            <a:endParaRPr lang="fr-CH" altLang="fr-FR" sz="1600" dirty="0"/>
          </a:p>
          <a:p>
            <a:pPr>
              <a:buFontTx/>
              <a:buChar char="•"/>
            </a:pPr>
            <a:r>
              <a:rPr lang="fr-CH" altLang="fr-FR" sz="1600" dirty="0"/>
              <a:t>l’école enfantine est obligatoire dès l’âge de </a:t>
            </a:r>
            <a:r>
              <a:rPr lang="fr-CH" altLang="fr-FR" sz="1600" b="1" dirty="0"/>
              <a:t>4 ans révolus au 31 juillet</a:t>
            </a:r>
            <a:r>
              <a:rPr lang="fr-CH" altLang="fr-FR" sz="1600" dirty="0"/>
              <a:t>.</a:t>
            </a:r>
          </a:p>
          <a:p>
            <a:pPr>
              <a:buFontTx/>
              <a:buChar char="•"/>
            </a:pPr>
            <a:r>
              <a:rPr lang="fr-CH" altLang="fr-FR" sz="1600" dirty="0"/>
              <a:t>les élèves parcourent leur scolarité obligatoire en 11 années </a:t>
            </a:r>
          </a:p>
          <a:p>
            <a:pPr>
              <a:buFontTx/>
              <a:buChar char="•"/>
            </a:pPr>
            <a:r>
              <a:rPr lang="fr-CH" altLang="fr-FR" sz="1600" dirty="0"/>
              <a:t>l’organisation des horaires est uniforme dans le cercle scolaire pour toutes les classes enfantines et primaires </a:t>
            </a:r>
          </a:p>
          <a:p>
            <a:pPr>
              <a:buFontTx/>
              <a:buChar char="•"/>
            </a:pPr>
            <a:r>
              <a:rPr lang="fr-CH" altLang="fr-FR" sz="1600" dirty="0"/>
              <a:t>un même plan d’Etudes Romand guide l’enseignement et les apprentissages. </a:t>
            </a:r>
          </a:p>
          <a:p>
            <a:r>
              <a:rPr lang="fr-CH" altLang="fr-FR" sz="1600" dirty="0"/>
              <a:t>Il n’y a aucune dérogation possible pour une entrée anticipée, par contre, lorsque les parents estiment que la maturité de leur enfant n’est pas suffisamment développée ou que son parcours de vie ou sa santé ne lui donnent pas la possibilité d’assumer une entrée en scolarité à 4 ans, ils ont la possibilité de reporter cette entrée.</a:t>
            </a:r>
          </a:p>
          <a:p>
            <a:r>
              <a:rPr lang="fr-CH" altLang="fr-FR" sz="1600" dirty="0"/>
              <a:t>Pour ce faire, les parents déclarent par courrier auprès de l’inspecteur (respectivement la direction)  leur décision de report d’entrée à l’école jusqu’au </a:t>
            </a:r>
            <a:r>
              <a:rPr lang="fr-CH" altLang="fr-FR" sz="1600" b="1" dirty="0"/>
              <a:t>30 mars 2021</a:t>
            </a:r>
            <a:r>
              <a:rPr lang="fr-CH" altLang="fr-FR" sz="1600" dirty="0"/>
              <a:t>. </a:t>
            </a:r>
          </a:p>
          <a:p>
            <a:r>
              <a:rPr lang="fr-CH" altLang="fr-FR" sz="1600" dirty="0"/>
              <a:t>Un entretien suivra la réception du courrier afin d’échanger sur les modalités. </a:t>
            </a:r>
          </a:p>
          <a:p>
            <a:pPr>
              <a:spcBef>
                <a:spcPct val="0"/>
              </a:spcBef>
              <a:spcAft>
                <a:spcPts val="600"/>
              </a:spcAft>
              <a:buClr>
                <a:srgbClr val="074EA1"/>
              </a:buClr>
              <a:buFont typeface="Arial" panose="020B0604020202020204" pitchFamily="34" charset="0"/>
              <a:buChar char="•"/>
            </a:pPr>
            <a:endParaRPr lang="fr-CH" altLang="fr-FR" sz="16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6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600" dirty="0">
              <a:solidFill>
                <a:schemeClr val="tx1"/>
              </a:solidFill>
              <a:latin typeface="Arial" panose="020B0604020202020204" pitchFamily="34" charset="0"/>
              <a:cs typeface="Arial" panose="020B0604020202020204" pitchFamily="34" charset="0"/>
            </a:endParaRPr>
          </a:p>
        </p:txBody>
      </p:sp>
      <p:sp>
        <p:nvSpPr>
          <p:cNvPr id="47106" name="Rectangle 2">
            <a:extLst>
              <a:ext uri="{FF2B5EF4-FFF2-40B4-BE49-F238E27FC236}">
                <a16:creationId xmlns:a16="http://schemas.microsoft.com/office/drawing/2014/main" id="{D108F1A1-CEBA-3E4C-AE85-B0CDED507B8C}"/>
              </a:ext>
            </a:extLst>
          </p:cNvPr>
          <p:cNvSpPr txBox="1">
            <a:spLocks/>
          </p:cNvSpPr>
          <p:nvPr>
            <p:custDataLst>
              <p:tags r:id="rId2"/>
            </p:custDataLst>
          </p:nvPr>
        </p:nvSpPr>
        <p:spPr bwMode="auto">
          <a:xfrm>
            <a:off x="600075" y="487223"/>
            <a:ext cx="79438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4000" b="1" dirty="0">
                <a:solidFill>
                  <a:srgbClr val="7030A0"/>
                </a:solidFill>
                <a:latin typeface="Bradley Hand" charset="0"/>
              </a:rPr>
              <a:t>Concordat HARMOS</a:t>
            </a:r>
            <a:endParaRPr lang="fr-CH" altLang="fr-FR" sz="4000" b="1" dirty="0">
              <a:solidFill>
                <a:schemeClr val="tx1"/>
              </a:solidFill>
              <a:latin typeface="Bradley Hand" charset="0"/>
            </a:endParaRPr>
          </a:p>
        </p:txBody>
      </p:sp>
      <p:pic>
        <p:nvPicPr>
          <p:cNvPr id="47109" name="Image 1">
            <a:extLst>
              <a:ext uri="{FF2B5EF4-FFF2-40B4-BE49-F238E27FC236}">
                <a16:creationId xmlns:a16="http://schemas.microsoft.com/office/drawing/2014/main" id="{B2AB6E75-FDD3-6547-91EB-F6B15FF36F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2988" y="4941168"/>
            <a:ext cx="1460909" cy="9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1514E62D-7A06-5B43-9280-B6458EF78A4D}"/>
              </a:ext>
            </a:extLst>
          </p:cNvPr>
          <p:cNvPicPr>
            <a:picLocks noChangeAspect="1"/>
          </p:cNvPicPr>
          <p:nvPr/>
        </p:nvPicPr>
        <p:blipFill>
          <a:blip r:embed="rId6"/>
          <a:stretch>
            <a:fillRect/>
          </a:stretch>
        </p:blipFill>
        <p:spPr>
          <a:xfrm>
            <a:off x="6430727" y="6241101"/>
            <a:ext cx="1784822" cy="5805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49153" name="Rectangle 3">
            <a:extLst>
              <a:ext uri="{FF2B5EF4-FFF2-40B4-BE49-F238E27FC236}">
                <a16:creationId xmlns:a16="http://schemas.microsoft.com/office/drawing/2014/main" id="{CEC75605-9242-B946-9C6C-52BD2B7C9BBA}"/>
              </a:ext>
            </a:extLst>
          </p:cNvPr>
          <p:cNvSpPr txBox="1">
            <a:spLocks/>
          </p:cNvSpPr>
          <p:nvPr>
            <p:custDataLst>
              <p:tags r:id="rId1"/>
            </p:custDataLst>
          </p:nvPr>
        </p:nvSpPr>
        <p:spPr bwMode="auto">
          <a:xfrm>
            <a:off x="450850" y="1277503"/>
            <a:ext cx="8242300" cy="495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buNone/>
            </a:pPr>
            <a:r>
              <a:rPr lang="fr-CH" altLang="fr-FR" sz="1600" dirty="0">
                <a:latin typeface="Arial" panose="020B0604020202020204" pitchFamily="34" charset="0"/>
                <a:cs typeface="Arial" panose="020B0604020202020204" pitchFamily="34" charset="0"/>
              </a:rPr>
              <a:t>Le peuple et les autorités scolaires ont fait le choix de scolariser les enfants dès 4 ans révolus afin </a:t>
            </a:r>
            <a:r>
              <a:rPr lang="fr-CH" altLang="fr-FR" sz="1600" b="1" dirty="0">
                <a:latin typeface="Arial" panose="020B0604020202020204" pitchFamily="34" charset="0"/>
                <a:cs typeface="Arial" panose="020B0604020202020204" pitchFamily="34" charset="0"/>
              </a:rPr>
              <a:t>de diminuer les inégalités sociales </a:t>
            </a:r>
            <a:r>
              <a:rPr lang="fr-CH" altLang="fr-FR" sz="1600" dirty="0">
                <a:latin typeface="Arial" panose="020B0604020202020204" pitchFamily="34" charset="0"/>
                <a:cs typeface="Arial" panose="020B0604020202020204" pitchFamily="34" charset="0"/>
              </a:rPr>
              <a:t>en permettant à chacun de côtoyer d’autres enfants et d’apprendre la vie en groupe de manière progressive. </a:t>
            </a:r>
          </a:p>
          <a:p>
            <a:pPr>
              <a:buNone/>
            </a:pPr>
            <a:endParaRPr lang="fr-CH" altLang="fr-FR" sz="1600" dirty="0">
              <a:latin typeface="Arial" panose="020B0604020202020204" pitchFamily="34" charset="0"/>
              <a:cs typeface="Arial" panose="020B0604020202020204" pitchFamily="34" charset="0"/>
            </a:endParaRPr>
          </a:p>
          <a:p>
            <a:pPr>
              <a:buNone/>
            </a:pPr>
            <a:r>
              <a:rPr lang="fr-CH" altLang="fr-FR" sz="1600" dirty="0">
                <a:latin typeface="Arial" panose="020B0604020202020204" pitchFamily="34" charset="0"/>
                <a:cs typeface="Arial" panose="020B0604020202020204" pitchFamily="34" charset="0"/>
              </a:rPr>
              <a:t>L’école publique étant </a:t>
            </a:r>
            <a:r>
              <a:rPr lang="fr-CH" altLang="fr-FR" sz="1600" b="1" dirty="0">
                <a:latin typeface="Arial" panose="020B0604020202020204" pitchFamily="34" charset="0"/>
                <a:cs typeface="Arial" panose="020B0604020202020204" pitchFamily="34" charset="0"/>
              </a:rPr>
              <a:t>gratuite</a:t>
            </a:r>
            <a:r>
              <a:rPr lang="fr-CH" altLang="fr-FR" sz="1600" dirty="0">
                <a:latin typeface="Arial" panose="020B0604020202020204" pitchFamily="34" charset="0"/>
                <a:cs typeface="Arial" panose="020B0604020202020204" pitchFamily="34" charset="0"/>
              </a:rPr>
              <a:t>, cela donne la possibilité à chaque famille </a:t>
            </a:r>
            <a:r>
              <a:rPr lang="fr-CH" altLang="fr-FR" sz="1600" b="1" dirty="0">
                <a:latin typeface="Arial" panose="020B0604020202020204" pitchFamily="34" charset="0"/>
                <a:cs typeface="Arial" panose="020B0604020202020204" pitchFamily="34" charset="0"/>
              </a:rPr>
              <a:t>d’offrir à leurs enfants de bonnes conditions favorisant le développement global de leurs capacités</a:t>
            </a:r>
            <a:r>
              <a:rPr lang="fr-CH" altLang="fr-FR" sz="1600" dirty="0">
                <a:latin typeface="Arial" panose="020B0604020202020204" pitchFamily="34" charset="0"/>
                <a:cs typeface="Arial" panose="020B0604020202020204" pitchFamily="34" charset="0"/>
              </a:rPr>
              <a:t>.  </a:t>
            </a:r>
          </a:p>
          <a:p>
            <a:pPr>
              <a:buNone/>
            </a:pPr>
            <a:endParaRPr lang="fr-CH" altLang="fr-FR" sz="1600" dirty="0">
              <a:latin typeface="Arial" panose="020B0604020202020204" pitchFamily="34" charset="0"/>
              <a:cs typeface="Arial" panose="020B0604020202020204" pitchFamily="34" charset="0"/>
            </a:endParaRPr>
          </a:p>
          <a:p>
            <a:pPr>
              <a:buNone/>
            </a:pPr>
            <a:r>
              <a:rPr lang="fr-CH" altLang="fr-FR" sz="1600" dirty="0">
                <a:latin typeface="Arial" panose="020B0604020202020204" pitchFamily="34" charset="0"/>
                <a:cs typeface="Arial" panose="020B0604020202020204" pitchFamily="34" charset="0"/>
              </a:rPr>
              <a:t>Les enfants ont également l’opportunité de profiter d’une </a:t>
            </a:r>
            <a:r>
              <a:rPr lang="fr-CH" altLang="fr-FR" sz="1600" b="1" dirty="0">
                <a:latin typeface="Arial" panose="020B0604020202020204" pitchFamily="34" charset="0"/>
                <a:cs typeface="Arial" panose="020B0604020202020204" pitchFamily="34" charset="0"/>
              </a:rPr>
              <a:t>année supplémentaire pour se familiariser avec la langue de l’éco</a:t>
            </a:r>
            <a:r>
              <a:rPr lang="fr-CH" altLang="fr-FR" sz="1600" dirty="0">
                <a:latin typeface="Arial" panose="020B0604020202020204" pitchFamily="34" charset="0"/>
                <a:cs typeface="Arial" panose="020B0604020202020204" pitchFamily="34" charset="0"/>
              </a:rPr>
              <a:t>le. </a:t>
            </a:r>
          </a:p>
          <a:p>
            <a:pPr>
              <a:buNone/>
            </a:pPr>
            <a:endParaRPr lang="fr-CH" altLang="fr-FR" sz="1600" dirty="0">
              <a:latin typeface="Arial" panose="020B0604020202020204" pitchFamily="34" charset="0"/>
              <a:cs typeface="Arial" panose="020B0604020202020204" pitchFamily="34" charset="0"/>
            </a:endParaRPr>
          </a:p>
          <a:p>
            <a:pPr>
              <a:buNone/>
            </a:pPr>
            <a:r>
              <a:rPr lang="fr-CH" altLang="fr-FR" sz="1600" dirty="0">
                <a:latin typeface="Arial" panose="020B0604020202020204" pitchFamily="34" charset="0"/>
                <a:cs typeface="Arial" panose="020B0604020202020204" pitchFamily="34" charset="0"/>
              </a:rPr>
              <a:t>Ces deux années d’école enfantine donnent également la possibilité de répondre au mieux aux besoins de chaque élève et de trouver ensemble, parents-enseignant, des solutions d’accompagnement et de soutien si nécessaire. </a:t>
            </a:r>
          </a:p>
          <a:p>
            <a:endParaRPr lang="fr-CH" altLang="fr-FR" sz="1600" dirty="0">
              <a:latin typeface="Arial" panose="020B0604020202020204" pitchFamily="34" charset="0"/>
              <a:cs typeface="Arial" panose="020B0604020202020204" pitchFamily="34" charset="0"/>
            </a:endParaRPr>
          </a:p>
          <a:p>
            <a:pPr>
              <a:buNone/>
            </a:pPr>
            <a:r>
              <a:rPr lang="fr-CH" altLang="fr-FR" sz="1600" dirty="0">
                <a:latin typeface="Arial" panose="020B0604020202020204" pitchFamily="34" charset="0"/>
                <a:cs typeface="Arial" panose="020B0604020202020204" pitchFamily="34" charset="0"/>
              </a:rPr>
              <a:t>Les observations faites dans le cadre familial et à l’école permettent de chercher ensemble des mesures d’accompagnement ciblées. C’est déjà une forme de </a:t>
            </a:r>
            <a:r>
              <a:rPr lang="fr-CH" altLang="fr-FR" sz="1600" b="1" dirty="0">
                <a:latin typeface="Arial" panose="020B0604020202020204" pitchFamily="34" charset="0"/>
                <a:cs typeface="Arial" panose="020B0604020202020204" pitchFamily="34" charset="0"/>
              </a:rPr>
              <a:t>dépistage précoce</a:t>
            </a:r>
            <a:r>
              <a:rPr lang="fr-CH" altLang="fr-FR" sz="1600" dirty="0">
                <a:latin typeface="Arial" panose="020B0604020202020204" pitchFamily="34" charset="0"/>
                <a:cs typeface="Arial" panose="020B0604020202020204" pitchFamily="34" charset="0"/>
              </a:rPr>
              <a:t> (ergo, logo, psycho, ...) et d’aide à votre enfant.</a:t>
            </a:r>
          </a:p>
          <a:p>
            <a:pPr>
              <a:lnSpc>
                <a:spcPct val="150000"/>
              </a:lnSpc>
              <a:spcBef>
                <a:spcPct val="0"/>
              </a:spcBef>
              <a:spcAft>
                <a:spcPts val="600"/>
              </a:spcAft>
              <a:buClr>
                <a:srgbClr val="074EA1"/>
              </a:buClr>
              <a:buFont typeface="Arial" panose="020B0604020202020204" pitchFamily="34" charset="0"/>
              <a:buChar char="•"/>
            </a:pPr>
            <a:endParaRPr lang="fr-CH" altLang="fr-FR" sz="16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Arial" panose="020B0604020202020204" pitchFamily="34" charset="0"/>
              <a:buChar char="•"/>
            </a:pPr>
            <a:endParaRPr lang="fr-CH" altLang="fr-FR" sz="16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600" dirty="0">
              <a:solidFill>
                <a:schemeClr val="tx1"/>
              </a:solidFill>
              <a:latin typeface="Arial" panose="020B0604020202020204" pitchFamily="34" charset="0"/>
              <a:cs typeface="Arial" panose="020B0604020202020204" pitchFamily="34" charset="0"/>
            </a:endParaRPr>
          </a:p>
          <a:p>
            <a:pPr>
              <a:spcBef>
                <a:spcPct val="0"/>
              </a:spcBef>
              <a:spcAft>
                <a:spcPts val="600"/>
              </a:spcAft>
              <a:buClr>
                <a:srgbClr val="074EA1"/>
              </a:buClr>
              <a:buFont typeface="Lucida Grande" panose="020B0600040502020204" pitchFamily="34" charset="0"/>
              <a:buNone/>
            </a:pPr>
            <a:endParaRPr lang="fr-CH" altLang="fr-FR" sz="1600" dirty="0">
              <a:solidFill>
                <a:schemeClr val="tx1"/>
              </a:solidFill>
              <a:latin typeface="Arial" panose="020B0604020202020204" pitchFamily="34" charset="0"/>
              <a:cs typeface="Arial" panose="020B0604020202020204" pitchFamily="34" charset="0"/>
            </a:endParaRPr>
          </a:p>
        </p:txBody>
      </p:sp>
      <p:sp>
        <p:nvSpPr>
          <p:cNvPr id="49154" name="Rectangle 2">
            <a:extLst>
              <a:ext uri="{FF2B5EF4-FFF2-40B4-BE49-F238E27FC236}">
                <a16:creationId xmlns:a16="http://schemas.microsoft.com/office/drawing/2014/main" id="{E18D71F3-10C3-8A4C-81B3-6EE1B8033FE6}"/>
              </a:ext>
            </a:extLst>
          </p:cNvPr>
          <p:cNvSpPr txBox="1">
            <a:spLocks/>
          </p:cNvSpPr>
          <p:nvPr>
            <p:custDataLst>
              <p:tags r:id="rId2"/>
            </p:custDataLst>
          </p:nvPr>
        </p:nvSpPr>
        <p:spPr bwMode="auto">
          <a:xfrm>
            <a:off x="469900" y="620713"/>
            <a:ext cx="833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3600" b="1" dirty="0">
                <a:solidFill>
                  <a:srgbClr val="7030A0"/>
                </a:solidFill>
                <a:latin typeface="Bradley Hand" charset="0"/>
              </a:rPr>
              <a:t>Bénéfices d’une scolarisation à 4 ans</a:t>
            </a:r>
          </a:p>
        </p:txBody>
      </p:sp>
      <p:pic>
        <p:nvPicPr>
          <p:cNvPr id="8" name="Image 7">
            <a:extLst>
              <a:ext uri="{FF2B5EF4-FFF2-40B4-BE49-F238E27FC236}">
                <a16:creationId xmlns:a16="http://schemas.microsoft.com/office/drawing/2014/main" id="{BF53ED67-094F-6945-94E6-B9BF84697459}"/>
              </a:ext>
            </a:extLst>
          </p:cNvPr>
          <p:cNvPicPr>
            <a:picLocks noChangeAspect="1"/>
          </p:cNvPicPr>
          <p:nvPr/>
        </p:nvPicPr>
        <p:blipFill>
          <a:blip r:embed="rId5"/>
          <a:stretch>
            <a:fillRect/>
          </a:stretch>
        </p:blipFill>
        <p:spPr>
          <a:xfrm>
            <a:off x="6430727" y="6241101"/>
            <a:ext cx="1784822" cy="5805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graphicFrame>
        <p:nvGraphicFramePr>
          <p:cNvPr id="51201" name="Rectangle 6" hidden="1">
            <a:extLst>
              <a:ext uri="{FF2B5EF4-FFF2-40B4-BE49-F238E27FC236}">
                <a16:creationId xmlns:a16="http://schemas.microsoft.com/office/drawing/2014/main" id="{11137A38-25B2-8D43-91DF-A204C6EC2E05}"/>
              </a:ext>
            </a:extLst>
          </p:cNvPr>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8673" name="think-cell Slide" r:id="rId8" imgW="0" imgH="0" progId="">
                  <p:embed/>
                </p:oleObj>
              </mc:Choice>
              <mc:Fallback>
                <p:oleObj name="think-cell Slide" r:id="rId8" imgW="0" imgH="0" progId="">
                  <p:embed/>
                  <p:pic>
                    <p:nvPicPr>
                      <p:cNvPr id="51201" name="Rectangle 6" hidden="1">
                        <a:extLst>
                          <a:ext uri="{FF2B5EF4-FFF2-40B4-BE49-F238E27FC236}">
                            <a16:creationId xmlns:a16="http://schemas.microsoft.com/office/drawing/2014/main" id="{11137A38-25B2-8D43-91DF-A204C6EC2E05}"/>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7" name="Rectangle 2">
            <a:extLst>
              <a:ext uri="{FF2B5EF4-FFF2-40B4-BE49-F238E27FC236}">
                <a16:creationId xmlns:a16="http://schemas.microsoft.com/office/drawing/2014/main" id="{6B5051D5-3D6F-EA41-B4B2-986C19F322C0}"/>
              </a:ext>
            </a:extLst>
          </p:cNvPr>
          <p:cNvSpPr>
            <a:spLocks noGrp="1"/>
          </p:cNvSpPr>
          <p:nvPr>
            <p:ph type="title"/>
            <p:custDataLst>
              <p:tags r:id="rId2"/>
            </p:custDataLst>
          </p:nvPr>
        </p:nvSpPr>
        <p:spPr/>
        <p:txBody>
          <a:bodyPr>
            <a:normAutofit fontScale="90000"/>
          </a:bodyPr>
          <a:lstStyle/>
          <a:p>
            <a:pPr algn="l" eaLnBrk="1" fontAlgn="auto" hangingPunct="1">
              <a:spcAft>
                <a:spcPts val="0"/>
              </a:spcAft>
              <a:defRPr/>
            </a:pPr>
            <a:br>
              <a:rPr lang="fr-CH" altLang="fr-FR" dirty="0">
                <a:latin typeface="Arial" pitchFamily="34" charset="0"/>
                <a:ea typeface="ＭＳ Ｐゴシック" pitchFamily="34" charset="-128"/>
                <a:cs typeface="+mj-cs"/>
              </a:rPr>
            </a:br>
            <a:endParaRPr lang="fr-CH" altLang="fr-FR" dirty="0">
              <a:latin typeface="Arial" pitchFamily="34" charset="0"/>
              <a:ea typeface="ＭＳ Ｐゴシック" pitchFamily="34" charset="-128"/>
              <a:cs typeface="+mj-cs"/>
            </a:endParaRPr>
          </a:p>
        </p:txBody>
      </p:sp>
      <p:sp>
        <p:nvSpPr>
          <p:cNvPr id="51203" name="Rectangle 3">
            <a:extLst>
              <a:ext uri="{FF2B5EF4-FFF2-40B4-BE49-F238E27FC236}">
                <a16:creationId xmlns:a16="http://schemas.microsoft.com/office/drawing/2014/main" id="{9414B1BA-5CC8-CB45-8D8D-7CFB5579DAA1}"/>
              </a:ext>
            </a:extLst>
          </p:cNvPr>
          <p:cNvSpPr>
            <a:spLocks noGrp="1"/>
          </p:cNvSpPr>
          <p:nvPr>
            <p:ph idx="1"/>
            <p:custDataLst>
              <p:tags r:id="rId3"/>
            </p:custDataLst>
          </p:nvPr>
        </p:nvSpPr>
        <p:spPr>
          <a:xfrm>
            <a:off x="457200" y="1052513"/>
            <a:ext cx="8242300" cy="5040312"/>
          </a:xfrm>
        </p:spPr>
        <p:txBody>
          <a:bodyPr>
            <a:normAutofit fontScale="62500" lnSpcReduction="20000"/>
          </a:bodyPr>
          <a:lstStyle/>
          <a:p>
            <a:pPr eaLnBrk="1" hangingPunct="1">
              <a:lnSpc>
                <a:spcPct val="80000"/>
              </a:lnSpc>
              <a:buFont typeface="Arial" panose="020B0604020202020204" pitchFamily="34" charset="0"/>
              <a:buChar char="•"/>
            </a:pPr>
            <a:endParaRPr lang="fr-CH" altLang="fr-FR" sz="17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Obligation de fréquentation</a:t>
            </a: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Parents responsables du respect de l’horaire (ponctualité : 5 minutes avant)</a:t>
            </a: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Sur le chemin de l’école ou jusqu’au départ du bus : responsabilité des parents </a:t>
            </a: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Surveillance assurée par les enseignants 10 min avant et après l’école et durant la récréation</a:t>
            </a: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Absences: à annoncer avant le début des classes (certificat médical dès le 5 jours) </a:t>
            </a: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14 semaines de vacances scolaires, donc aucune demande de congé avant ou après celles-ci</a:t>
            </a: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Vacances : respect du calendrier consultable sur le site de la DICS</a:t>
            </a:r>
          </a:p>
          <a:p>
            <a:pPr eaLnBrk="1" hangingPunct="1">
              <a:lnSpc>
                <a:spcPct val="90000"/>
              </a:lnSpc>
              <a:buFont typeface="Arial" panose="020B0604020202020204" pitchFamily="34" charset="0"/>
              <a:buChar char="•"/>
            </a:pPr>
            <a:r>
              <a:rPr lang="fr-CH" altLang="fr-FR" dirty="0">
                <a:latin typeface="Arial" panose="020B0604020202020204" pitchFamily="34" charset="0"/>
                <a:ea typeface="ＭＳ Ｐゴシック" panose="020B0600070205080204" pitchFamily="34" charset="-128"/>
                <a:cs typeface="Arial" panose="020B0604020202020204" pitchFamily="34" charset="0"/>
              </a:rPr>
              <a:t>Congés spéciaux exceptionnels : décès, maladie, regroupement familial pour événement officiel à l’étranger (mariage, baptême…) avec preuves à l’appui</a:t>
            </a:r>
          </a:p>
        </p:txBody>
      </p:sp>
      <p:sp>
        <p:nvSpPr>
          <p:cNvPr id="51204" name="Rectangle 2">
            <a:extLst>
              <a:ext uri="{FF2B5EF4-FFF2-40B4-BE49-F238E27FC236}">
                <a16:creationId xmlns:a16="http://schemas.microsoft.com/office/drawing/2014/main" id="{579C20F7-63F1-E441-9130-2AEB9B560F34}"/>
              </a:ext>
            </a:extLst>
          </p:cNvPr>
          <p:cNvSpPr txBox="1">
            <a:spLocks/>
          </p:cNvSpPr>
          <p:nvPr>
            <p:custDataLst>
              <p:tags r:id="rId4"/>
            </p:custDataLst>
          </p:nvPr>
        </p:nvSpPr>
        <p:spPr bwMode="auto">
          <a:xfrm>
            <a:off x="633413" y="549275"/>
            <a:ext cx="79438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nSpc>
                <a:spcPts val="3700"/>
              </a:lnSpc>
              <a:spcBef>
                <a:spcPct val="0"/>
              </a:spcBef>
              <a:buClrTx/>
              <a:buFontTx/>
              <a:buNone/>
            </a:pPr>
            <a:endParaRPr lang="fr-CH" altLang="fr-FR" sz="4000" b="1">
              <a:solidFill>
                <a:schemeClr val="tx1"/>
              </a:solidFill>
              <a:latin typeface="Arial" panose="020B0604020202020204" pitchFamily="34" charset="0"/>
            </a:endParaRPr>
          </a:p>
        </p:txBody>
      </p:sp>
      <p:sp>
        <p:nvSpPr>
          <p:cNvPr id="51205" name="Rectangle 2">
            <a:extLst>
              <a:ext uri="{FF2B5EF4-FFF2-40B4-BE49-F238E27FC236}">
                <a16:creationId xmlns:a16="http://schemas.microsoft.com/office/drawing/2014/main" id="{E6610307-D8BB-AA46-B47E-55674A973C2E}"/>
              </a:ext>
            </a:extLst>
          </p:cNvPr>
          <p:cNvSpPr txBox="1">
            <a:spLocks/>
          </p:cNvSpPr>
          <p:nvPr>
            <p:custDataLst>
              <p:tags r:id="rId5"/>
            </p:custDataLst>
          </p:nvPr>
        </p:nvSpPr>
        <p:spPr bwMode="auto">
          <a:xfrm>
            <a:off x="692150" y="128588"/>
            <a:ext cx="7943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spcBef>
                <a:spcPct val="0"/>
              </a:spcBef>
              <a:buClrTx/>
              <a:buFontTx/>
              <a:buNone/>
            </a:pPr>
            <a:r>
              <a:rPr lang="fr-CH" altLang="fr-FR" sz="4000" b="1" dirty="0">
                <a:solidFill>
                  <a:srgbClr val="7030A0"/>
                </a:solidFill>
                <a:latin typeface="Bradley Hand" charset="0"/>
              </a:rPr>
              <a:t>Aspects organisationnels</a:t>
            </a:r>
          </a:p>
          <a:p>
            <a:pPr algn="ctr">
              <a:spcBef>
                <a:spcPct val="0"/>
              </a:spcBef>
              <a:buClrTx/>
              <a:buFontTx/>
              <a:buNone/>
            </a:pPr>
            <a:r>
              <a:rPr lang="fr-CH" altLang="fr-FR" sz="2400" b="1" dirty="0">
                <a:solidFill>
                  <a:srgbClr val="7030A0"/>
                </a:solidFill>
                <a:latin typeface="Bradley Hand" charset="0"/>
              </a:rPr>
              <a:t>Droits et devoirs des partenaires de l’école</a:t>
            </a:r>
          </a:p>
        </p:txBody>
      </p:sp>
      <p:pic>
        <p:nvPicPr>
          <p:cNvPr id="51206" name="Image 6">
            <a:extLst>
              <a:ext uri="{FF2B5EF4-FFF2-40B4-BE49-F238E27FC236}">
                <a16:creationId xmlns:a16="http://schemas.microsoft.com/office/drawing/2014/main" id="{591EE604-406C-4646-BD4E-88E4AF6E325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88338" y="169069"/>
            <a:ext cx="6365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Image 7">
            <a:extLst>
              <a:ext uri="{FF2B5EF4-FFF2-40B4-BE49-F238E27FC236}">
                <a16:creationId xmlns:a16="http://schemas.microsoft.com/office/drawing/2014/main" id="{41B4F2FC-6861-7742-86CC-4981E2AA1A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2232" y="123826"/>
            <a:ext cx="6096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20E9ECDC-6FB2-534D-8DB6-B08B153D0062}"/>
              </a:ext>
            </a:extLst>
          </p:cNvPr>
          <p:cNvPicPr>
            <a:picLocks noChangeAspect="1"/>
          </p:cNvPicPr>
          <p:nvPr/>
        </p:nvPicPr>
        <p:blipFill>
          <a:blip r:embed="rId11"/>
          <a:stretch>
            <a:fillRect/>
          </a:stretch>
        </p:blipFill>
        <p:spPr>
          <a:xfrm>
            <a:off x="6430727" y="6241101"/>
            <a:ext cx="1784822" cy="5805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AFF81"/>
        </a:solidFill>
        <a:effectLst/>
      </p:bgPr>
    </p:bg>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E543B635-62C5-6146-8B98-7D699F519DA5}"/>
              </a:ext>
            </a:extLst>
          </p:cNvPr>
          <p:cNvSpPr txBox="1">
            <a:spLocks/>
          </p:cNvSpPr>
          <p:nvPr>
            <p:custDataLst>
              <p:tags r:id="rId1"/>
            </p:custDataLst>
          </p:nvPr>
        </p:nvSpPr>
        <p:spPr bwMode="auto">
          <a:xfrm>
            <a:off x="633412" y="274739"/>
            <a:ext cx="7943850" cy="52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a:lnSpc>
                <a:spcPts val="3700"/>
              </a:lnSpc>
              <a:spcBef>
                <a:spcPct val="0"/>
              </a:spcBef>
              <a:buClrTx/>
              <a:buFontTx/>
              <a:buNone/>
            </a:pPr>
            <a:r>
              <a:rPr lang="fr-CH" altLang="fr-FR" sz="3600" b="1" dirty="0">
                <a:solidFill>
                  <a:srgbClr val="7030A0"/>
                </a:solidFill>
                <a:latin typeface="Bradley Hand" charset="0"/>
              </a:rPr>
              <a:t>Horaire hebdomadaire  1</a:t>
            </a:r>
            <a:r>
              <a:rPr lang="fr-CH" altLang="fr-FR" sz="3600" b="1" baseline="30000" dirty="0">
                <a:solidFill>
                  <a:srgbClr val="7030A0"/>
                </a:solidFill>
                <a:latin typeface="Bradley Hand" charset="0"/>
              </a:rPr>
              <a:t>H</a:t>
            </a:r>
            <a:r>
              <a:rPr lang="fr-CH" altLang="fr-FR" sz="3600" b="1" dirty="0">
                <a:solidFill>
                  <a:srgbClr val="7030A0"/>
                </a:solidFill>
                <a:latin typeface="Bradley Hand" charset="0"/>
              </a:rPr>
              <a:t>-2</a:t>
            </a:r>
            <a:r>
              <a:rPr lang="fr-CH" altLang="fr-FR" sz="3600" b="1" baseline="30000" dirty="0">
                <a:solidFill>
                  <a:srgbClr val="7030A0"/>
                </a:solidFill>
                <a:latin typeface="Bradley Hand" charset="0"/>
              </a:rPr>
              <a:t>H</a:t>
            </a:r>
            <a:r>
              <a:rPr lang="fr-CH" altLang="fr-FR" sz="3600" b="1" dirty="0">
                <a:solidFill>
                  <a:srgbClr val="7030A0"/>
                </a:solidFill>
                <a:latin typeface="Bradley Hand" charset="0"/>
              </a:rPr>
              <a:t>   21/22</a:t>
            </a:r>
            <a:endParaRPr lang="fr-CH" altLang="fr-FR" sz="3600" b="1" baseline="30000" dirty="0">
              <a:solidFill>
                <a:srgbClr val="7030A0"/>
              </a:solidFill>
              <a:latin typeface="Bradley Hand" charset="0"/>
            </a:endParaRPr>
          </a:p>
        </p:txBody>
      </p:sp>
      <p:graphicFrame>
        <p:nvGraphicFramePr>
          <p:cNvPr id="5" name="Tableau 4">
            <a:extLst>
              <a:ext uri="{FF2B5EF4-FFF2-40B4-BE49-F238E27FC236}">
                <a16:creationId xmlns:a16="http://schemas.microsoft.com/office/drawing/2014/main" id="{848B4467-CCD6-0E40-9323-1E79E4AC63FE}"/>
              </a:ext>
            </a:extLst>
          </p:cNvPr>
          <p:cNvGraphicFramePr>
            <a:graphicFrameLocks noGrp="1"/>
          </p:cNvGraphicFramePr>
          <p:nvPr>
            <p:extLst>
              <p:ext uri="{D42A27DB-BD31-4B8C-83A1-F6EECF244321}">
                <p14:modId xmlns:p14="http://schemas.microsoft.com/office/powerpoint/2010/main" val="3555368641"/>
              </p:ext>
            </p:extLst>
          </p:nvPr>
        </p:nvGraphicFramePr>
        <p:xfrm>
          <a:off x="727075" y="1346200"/>
          <a:ext cx="7756525" cy="4283074"/>
        </p:xfrm>
        <a:graphic>
          <a:graphicData uri="http://schemas.openxmlformats.org/drawingml/2006/table">
            <a:tbl>
              <a:tblPr/>
              <a:tblGrid>
                <a:gridCol w="1550987">
                  <a:extLst>
                    <a:ext uri="{9D8B030D-6E8A-4147-A177-3AD203B41FA5}">
                      <a16:colId xmlns:a16="http://schemas.microsoft.com/office/drawing/2014/main" val="1454813937"/>
                    </a:ext>
                  </a:extLst>
                </a:gridCol>
                <a:gridCol w="1550988">
                  <a:extLst>
                    <a:ext uri="{9D8B030D-6E8A-4147-A177-3AD203B41FA5}">
                      <a16:colId xmlns:a16="http://schemas.microsoft.com/office/drawing/2014/main" val="3353091142"/>
                    </a:ext>
                  </a:extLst>
                </a:gridCol>
                <a:gridCol w="1552575">
                  <a:extLst>
                    <a:ext uri="{9D8B030D-6E8A-4147-A177-3AD203B41FA5}">
                      <a16:colId xmlns:a16="http://schemas.microsoft.com/office/drawing/2014/main" val="1907776857"/>
                    </a:ext>
                  </a:extLst>
                </a:gridCol>
                <a:gridCol w="1550987">
                  <a:extLst>
                    <a:ext uri="{9D8B030D-6E8A-4147-A177-3AD203B41FA5}">
                      <a16:colId xmlns:a16="http://schemas.microsoft.com/office/drawing/2014/main" val="1224826864"/>
                    </a:ext>
                  </a:extLst>
                </a:gridCol>
                <a:gridCol w="1550988">
                  <a:extLst>
                    <a:ext uri="{9D8B030D-6E8A-4147-A177-3AD203B41FA5}">
                      <a16:colId xmlns:a16="http://schemas.microsoft.com/office/drawing/2014/main" val="3915163030"/>
                    </a:ext>
                  </a:extLst>
                </a:gridCol>
              </a:tblGrid>
              <a:tr h="685688">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lundi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mardi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mercredi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jeudi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rPr>
                        <a:t>vendredi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45191"/>
                    </a:solidFill>
                  </a:tcPr>
                </a:tc>
                <a:extLst>
                  <a:ext uri="{0D108BD9-81ED-4DB2-BD59-A6C34878D82A}">
                    <a16:rowId xmlns:a16="http://schemas.microsoft.com/office/drawing/2014/main" val="2110425381"/>
                  </a:ext>
                </a:extLst>
              </a:tr>
              <a:tr h="1615813">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8h15-11h55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 et 2</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4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8h15-11h55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4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8h15-11h55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4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8h15-11h55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4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8h15-11h55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 et 2</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4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2290266181"/>
                  </a:ext>
                </a:extLst>
              </a:tr>
              <a:tr h="365760">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altLang="fr-FR"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CH" altLang="fr-FR"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altLang="fr-FR"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CH" altLang="fr-FR"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519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CH" altLang="fr-FR"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45191"/>
                    </a:solidFill>
                  </a:tcPr>
                </a:tc>
                <a:extLst>
                  <a:ext uri="{0D108BD9-81ED-4DB2-BD59-A6C34878D82A}">
                    <a16:rowId xmlns:a16="http://schemas.microsoft.com/office/drawing/2014/main" val="1629903132"/>
                  </a:ext>
                </a:extLst>
              </a:tr>
              <a:tr h="1615813">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13h45-15h25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13h45-15h25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endParaRPr kumimoji="0" lang="fr-CH" altLang="fr-FR"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CAE1"/>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13h45-15h25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lvl1pPr eaLnBrk="0" hangingPunct="0">
                        <a:spcBef>
                          <a:spcPct val="20000"/>
                        </a:spcBef>
                        <a:buClr>
                          <a:srgbClr val="7F7F7F"/>
                        </a:buClr>
                        <a:buFont typeface="Wingdings" pitchFamily="2" charset="2"/>
                        <a:defRPr sz="1600">
                          <a:solidFill>
                            <a:srgbClr val="000000"/>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F7F7F"/>
                        </a:buClr>
                        <a:buFont typeface="Wingdings" pitchFamily="2" charset="2"/>
                        <a:defRPr sz="1200">
                          <a:solidFill>
                            <a:srgbClr val="000000"/>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13h45-15h25</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a:t>
                      </a:r>
                      <a:r>
                        <a:rPr kumimoji="0" lang="fr-CH" altLang="fr-FR" sz="1800" b="0" i="0" u="none" strike="noStrike" cap="none" normalizeH="0" baseline="30000" dirty="0">
                          <a:ln>
                            <a:noFill/>
                          </a:ln>
                          <a:solidFill>
                            <a:srgbClr val="000000"/>
                          </a:solidFill>
                          <a:effectLst/>
                          <a:latin typeface="Calibri" panose="020F0502020204030204" pitchFamily="34" charset="0"/>
                          <a:ea typeface="ＭＳ Ｐゴシック" panose="020B0600070205080204" pitchFamily="34" charset="-128"/>
                        </a:rPr>
                        <a:t>H</a:t>
                      </a:r>
                    </a:p>
                    <a:p>
                      <a:pPr marL="0" marR="0" lvl="0" indent="0" algn="ctr" defTabSz="914400" rtl="0" eaLnBrk="1" fontAlgn="base" latinLnBrk="0" hangingPunct="1">
                        <a:lnSpc>
                          <a:spcPct val="200000"/>
                        </a:lnSpc>
                        <a:spcBef>
                          <a:spcPct val="0"/>
                        </a:spcBef>
                        <a:spcAft>
                          <a:spcPct val="0"/>
                        </a:spcAft>
                        <a:buClrTx/>
                        <a:buSzTx/>
                        <a:buFontTx/>
                        <a:buNone/>
                        <a:tabLst/>
                      </a:pPr>
                      <a:r>
                        <a:rPr kumimoji="0" lang="fr-CH" altLang="fr-FR" sz="1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2 unités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2484248161"/>
                  </a:ext>
                </a:extLst>
              </a:tr>
            </a:tbl>
          </a:graphicData>
        </a:graphic>
      </p:graphicFrame>
      <p:pic>
        <p:nvPicPr>
          <p:cNvPr id="53282" name="Image 3">
            <a:extLst>
              <a:ext uri="{FF2B5EF4-FFF2-40B4-BE49-F238E27FC236}">
                <a16:creationId xmlns:a16="http://schemas.microsoft.com/office/drawing/2014/main" id="{1220EA8B-A48B-434A-80EE-2F88D9E222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587" y="4509120"/>
            <a:ext cx="5746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3" name="Image 5">
            <a:extLst>
              <a:ext uri="{FF2B5EF4-FFF2-40B4-BE49-F238E27FC236}">
                <a16:creationId xmlns:a16="http://schemas.microsoft.com/office/drawing/2014/main" id="{2ECB2F82-EBD9-A141-8214-889A2FB665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54474" y="4482132"/>
            <a:ext cx="5508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84" name="ZoneTexte 1">
            <a:extLst>
              <a:ext uri="{FF2B5EF4-FFF2-40B4-BE49-F238E27FC236}">
                <a16:creationId xmlns:a16="http://schemas.microsoft.com/office/drawing/2014/main" id="{E655A976-438F-1540-B428-F0318C44865D}"/>
              </a:ext>
            </a:extLst>
          </p:cNvPr>
          <p:cNvSpPr txBox="1">
            <a:spLocks noChangeArrowheads="1"/>
          </p:cNvSpPr>
          <p:nvPr/>
        </p:nvSpPr>
        <p:spPr bwMode="auto">
          <a:xfrm>
            <a:off x="4967288" y="5661025"/>
            <a:ext cx="357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fr-FR" altLang="fr-FR" u="sng" dirty="0">
                <a:solidFill>
                  <a:schemeClr val="tx1"/>
                </a:solidFill>
                <a:latin typeface="Arial" panose="020B0604020202020204" pitchFamily="34" charset="0"/>
              </a:rPr>
              <a:t>sous réserve de modifications</a:t>
            </a:r>
          </a:p>
        </p:txBody>
      </p:sp>
      <p:pic>
        <p:nvPicPr>
          <p:cNvPr id="8" name="Image 7">
            <a:extLst>
              <a:ext uri="{FF2B5EF4-FFF2-40B4-BE49-F238E27FC236}">
                <a16:creationId xmlns:a16="http://schemas.microsoft.com/office/drawing/2014/main" id="{0B33A8DB-F98C-A64C-8375-811E2FF56B03}"/>
              </a:ext>
            </a:extLst>
          </p:cNvPr>
          <p:cNvPicPr>
            <a:picLocks noChangeAspect="1"/>
          </p:cNvPicPr>
          <p:nvPr/>
        </p:nvPicPr>
        <p:blipFill>
          <a:blip r:embed="rId6"/>
          <a:stretch>
            <a:fillRect/>
          </a:stretch>
        </p:blipFill>
        <p:spPr>
          <a:xfrm>
            <a:off x="6430727" y="6241101"/>
            <a:ext cx="1784822" cy="580535"/>
          </a:xfrm>
          <a:prstGeom prst="rect">
            <a:avLst/>
          </a:prstGeom>
        </p:spPr>
      </p:pic>
      <p:sp>
        <p:nvSpPr>
          <p:cNvPr id="9" name="ZoneTexte 1">
            <a:extLst>
              <a:ext uri="{FF2B5EF4-FFF2-40B4-BE49-F238E27FC236}">
                <a16:creationId xmlns:a16="http://schemas.microsoft.com/office/drawing/2014/main" id="{B9668445-0C3F-484B-87C0-39C5906671E0}"/>
              </a:ext>
            </a:extLst>
          </p:cNvPr>
          <p:cNvSpPr txBox="1">
            <a:spLocks noChangeArrowheads="1"/>
          </p:cNvSpPr>
          <p:nvPr/>
        </p:nvSpPr>
        <p:spPr bwMode="auto">
          <a:xfrm>
            <a:off x="3874207" y="5280645"/>
            <a:ext cx="14622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fr-FR" altLang="fr-FR" sz="1400" u="sng" dirty="0">
                <a:solidFill>
                  <a:schemeClr val="tx1"/>
                </a:solidFill>
                <a:latin typeface="Arial" panose="020B0604020202020204" pitchFamily="34" charset="0"/>
              </a:rPr>
              <a:t>1 unité = 50 min</a:t>
            </a:r>
          </a:p>
        </p:txBody>
      </p:sp>
      <p:sp>
        <p:nvSpPr>
          <p:cNvPr id="10" name="ZoneTexte 1">
            <a:extLst>
              <a:ext uri="{FF2B5EF4-FFF2-40B4-BE49-F238E27FC236}">
                <a16:creationId xmlns:a16="http://schemas.microsoft.com/office/drawing/2014/main" id="{7AA1276E-2951-784F-8388-4A5ABE9B169D}"/>
              </a:ext>
            </a:extLst>
          </p:cNvPr>
          <p:cNvSpPr txBox="1">
            <a:spLocks noChangeArrowheads="1"/>
          </p:cNvSpPr>
          <p:nvPr/>
        </p:nvSpPr>
        <p:spPr bwMode="auto">
          <a:xfrm>
            <a:off x="633412" y="855354"/>
            <a:ext cx="27190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fr-FR" altLang="fr-FR" dirty="0">
                <a:solidFill>
                  <a:schemeClr val="tx1"/>
                </a:solidFill>
                <a:latin typeface="Arial" panose="020B0604020202020204" pitchFamily="34" charset="0"/>
              </a:rPr>
              <a:t>ex : classe au complet</a:t>
            </a:r>
          </a:p>
        </p:txBody>
      </p:sp>
      <p:cxnSp>
        <p:nvCxnSpPr>
          <p:cNvPr id="3" name="Connecteur droit avec flèche 2">
            <a:extLst>
              <a:ext uri="{FF2B5EF4-FFF2-40B4-BE49-F238E27FC236}">
                <a16:creationId xmlns:a16="http://schemas.microsoft.com/office/drawing/2014/main" id="{EF8EF909-FA1A-974F-93D2-7DF612B0C126}"/>
              </a:ext>
            </a:extLst>
          </p:cNvPr>
          <p:cNvCxnSpPr>
            <a:stCxn id="10" idx="2"/>
          </p:cNvCxnSpPr>
          <p:nvPr/>
        </p:nvCxnSpPr>
        <p:spPr>
          <a:xfrm flipH="1">
            <a:off x="1733921" y="1255464"/>
            <a:ext cx="258998" cy="949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
            <a:extLst>
              <a:ext uri="{FF2B5EF4-FFF2-40B4-BE49-F238E27FC236}">
                <a16:creationId xmlns:a16="http://schemas.microsoft.com/office/drawing/2014/main" id="{E62D5A79-2F0A-D043-9315-676F230AD8BC}"/>
              </a:ext>
            </a:extLst>
          </p:cNvPr>
          <p:cNvSpPr txBox="1">
            <a:spLocks noChangeArrowheads="1"/>
          </p:cNvSpPr>
          <p:nvPr/>
        </p:nvSpPr>
        <p:spPr bwMode="auto">
          <a:xfrm>
            <a:off x="4738664" y="855354"/>
            <a:ext cx="37449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fr-FR" altLang="fr-FR" dirty="0">
                <a:solidFill>
                  <a:schemeClr val="tx1"/>
                </a:solidFill>
                <a:latin typeface="Arial" panose="020B0604020202020204" pitchFamily="34" charset="0"/>
              </a:rPr>
              <a:t>ex : 2H en classe, 1H en congé</a:t>
            </a:r>
          </a:p>
        </p:txBody>
      </p:sp>
      <p:cxnSp>
        <p:nvCxnSpPr>
          <p:cNvPr id="13" name="Connecteur droit avec flèche 12">
            <a:extLst>
              <a:ext uri="{FF2B5EF4-FFF2-40B4-BE49-F238E27FC236}">
                <a16:creationId xmlns:a16="http://schemas.microsoft.com/office/drawing/2014/main" id="{4096DDC1-73B7-544B-86EF-0C63C87E12AF}"/>
              </a:ext>
            </a:extLst>
          </p:cNvPr>
          <p:cNvCxnSpPr/>
          <p:nvPr/>
        </p:nvCxnSpPr>
        <p:spPr>
          <a:xfrm flipH="1">
            <a:off x="6352134" y="1255464"/>
            <a:ext cx="258998" cy="949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
            <a:extLst>
              <a:ext uri="{FF2B5EF4-FFF2-40B4-BE49-F238E27FC236}">
                <a16:creationId xmlns:a16="http://schemas.microsoft.com/office/drawing/2014/main" id="{FEC3C3C2-B4B4-4940-A950-8B2045E052AD}"/>
              </a:ext>
            </a:extLst>
          </p:cNvPr>
          <p:cNvSpPr txBox="1">
            <a:spLocks noChangeArrowheads="1"/>
          </p:cNvSpPr>
          <p:nvPr/>
        </p:nvSpPr>
        <p:spPr bwMode="auto">
          <a:xfrm>
            <a:off x="750615" y="5656262"/>
            <a:ext cx="37449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fr-FR" altLang="fr-FR" dirty="0">
                <a:solidFill>
                  <a:schemeClr val="tx1"/>
                </a:solidFill>
                <a:latin typeface="Arial" panose="020B0604020202020204" pitchFamily="34" charset="0"/>
              </a:rPr>
              <a:t>ex : 1H en classe, 2H en congé</a:t>
            </a:r>
          </a:p>
        </p:txBody>
      </p:sp>
      <p:cxnSp>
        <p:nvCxnSpPr>
          <p:cNvPr id="15" name="Connecteur droit avec flèche 14">
            <a:extLst>
              <a:ext uri="{FF2B5EF4-FFF2-40B4-BE49-F238E27FC236}">
                <a16:creationId xmlns:a16="http://schemas.microsoft.com/office/drawing/2014/main" id="{D177B8F5-EA74-A64A-B467-C068ABA5EC24}"/>
              </a:ext>
            </a:extLst>
          </p:cNvPr>
          <p:cNvCxnSpPr>
            <a:cxnSpLocks/>
          </p:cNvCxnSpPr>
          <p:nvPr/>
        </p:nvCxnSpPr>
        <p:spPr>
          <a:xfrm flipV="1">
            <a:off x="2086968" y="4867894"/>
            <a:ext cx="536115" cy="8521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55297" name="Rectangle 3">
            <a:extLst>
              <a:ext uri="{FF2B5EF4-FFF2-40B4-BE49-F238E27FC236}">
                <a16:creationId xmlns:a16="http://schemas.microsoft.com/office/drawing/2014/main" id="{979C0718-D265-4342-8979-0103AE67CB72}"/>
              </a:ext>
            </a:extLst>
          </p:cNvPr>
          <p:cNvSpPr txBox="1">
            <a:spLocks/>
          </p:cNvSpPr>
          <p:nvPr>
            <p:custDataLst>
              <p:tags r:id="rId1"/>
            </p:custDataLst>
          </p:nvPr>
        </p:nvSpPr>
        <p:spPr bwMode="auto">
          <a:xfrm>
            <a:off x="490686" y="2108175"/>
            <a:ext cx="3835312" cy="264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spcBef>
                <a:spcPct val="0"/>
              </a:spcBef>
              <a:spcAft>
                <a:spcPts val="600"/>
              </a:spcAft>
              <a:buClr>
                <a:srgbClr val="074EA1"/>
              </a:buClr>
              <a:buFontTx/>
              <a:buNone/>
            </a:pPr>
            <a:r>
              <a:rPr lang="fr-CH" altLang="fr-FR" sz="1800" dirty="0">
                <a:solidFill>
                  <a:schemeClr val="tx1"/>
                </a:solidFill>
                <a:latin typeface="Arial" panose="020B0604020202020204" pitchFamily="34" charset="0"/>
              </a:rPr>
              <a:t>Arrêts</a:t>
            </a:r>
          </a:p>
          <a:p>
            <a:pPr eaLnBrk="1" hangingPunct="1">
              <a:spcBef>
                <a:spcPct val="0"/>
              </a:spcBef>
              <a:spcAft>
                <a:spcPts val="600"/>
              </a:spcAft>
              <a:buClr>
                <a:srgbClr val="074EA1"/>
              </a:buClr>
              <a:buFontTx/>
              <a:buNone/>
            </a:pPr>
            <a:endParaRPr lang="fr-CH" altLang="fr-FR" sz="1800" dirty="0">
              <a:solidFill>
                <a:schemeClr val="tx1"/>
              </a:solidFill>
              <a:latin typeface="Arial" panose="020B0604020202020204" pitchFamily="34" charset="0"/>
            </a:endParaRPr>
          </a:p>
          <a:p>
            <a:pPr algn="ctr" eaLnBrk="1" hangingPunct="1">
              <a:spcBef>
                <a:spcPct val="0"/>
              </a:spcBef>
              <a:spcAft>
                <a:spcPts val="600"/>
              </a:spcAft>
              <a:buClr>
                <a:srgbClr val="074EA1"/>
              </a:buClr>
              <a:buFontTx/>
              <a:buNone/>
            </a:pPr>
            <a:r>
              <a:rPr lang="fr-CH" altLang="fr-FR" sz="1800" dirty="0" err="1">
                <a:solidFill>
                  <a:schemeClr val="tx1"/>
                </a:solidFill>
                <a:latin typeface="Arial" panose="020B0604020202020204" pitchFamily="34" charset="0"/>
              </a:rPr>
              <a:t>Onnens</a:t>
            </a:r>
            <a:r>
              <a:rPr lang="fr-CH" altLang="fr-FR" sz="1800" dirty="0">
                <a:solidFill>
                  <a:schemeClr val="tx1"/>
                </a:solidFill>
                <a:latin typeface="Arial" panose="020B0604020202020204" pitchFamily="34" charset="0"/>
              </a:rPr>
              <a:t> : Ancienne Ecole</a:t>
            </a:r>
          </a:p>
          <a:p>
            <a:pPr algn="ctr" eaLnBrk="1" hangingPunct="1">
              <a:spcBef>
                <a:spcPct val="0"/>
              </a:spcBef>
              <a:spcAft>
                <a:spcPts val="600"/>
              </a:spcAft>
              <a:buClr>
                <a:srgbClr val="074EA1"/>
              </a:buClr>
              <a:buFontTx/>
              <a:buNone/>
            </a:pPr>
            <a:endParaRPr lang="fr-CH" altLang="fr-FR" sz="1800" dirty="0">
              <a:solidFill>
                <a:schemeClr val="tx1"/>
              </a:solidFill>
              <a:latin typeface="Arial" panose="020B0604020202020204" pitchFamily="34" charset="0"/>
            </a:endParaRPr>
          </a:p>
          <a:p>
            <a:pPr algn="ctr" eaLnBrk="1" hangingPunct="1">
              <a:spcBef>
                <a:spcPct val="0"/>
              </a:spcBef>
              <a:spcAft>
                <a:spcPts val="600"/>
              </a:spcAft>
              <a:buClr>
                <a:srgbClr val="074EA1"/>
              </a:buClr>
              <a:buFontTx/>
              <a:buNone/>
            </a:pPr>
            <a:r>
              <a:rPr lang="fr-CH" altLang="fr-FR" sz="1800" dirty="0" err="1">
                <a:solidFill>
                  <a:schemeClr val="tx1"/>
                </a:solidFill>
                <a:latin typeface="Arial" panose="020B0604020202020204" pitchFamily="34" charset="0"/>
              </a:rPr>
              <a:t>Lovens</a:t>
            </a:r>
            <a:r>
              <a:rPr lang="fr-CH" altLang="fr-FR" sz="1800" dirty="0">
                <a:solidFill>
                  <a:schemeClr val="tx1"/>
                </a:solidFill>
                <a:latin typeface="Arial" panose="020B0604020202020204" pitchFamily="34" charset="0"/>
              </a:rPr>
              <a:t> : Ancienne Ecole</a:t>
            </a:r>
          </a:p>
          <a:p>
            <a:pPr algn="ctr" eaLnBrk="1" hangingPunct="1">
              <a:spcBef>
                <a:spcPct val="0"/>
              </a:spcBef>
              <a:spcAft>
                <a:spcPts val="600"/>
              </a:spcAft>
              <a:buClr>
                <a:srgbClr val="074EA1"/>
              </a:buClr>
              <a:buFontTx/>
              <a:buNone/>
            </a:pPr>
            <a:endParaRPr lang="fr-CH" altLang="fr-FR" sz="1800" dirty="0">
              <a:solidFill>
                <a:schemeClr val="tx1"/>
              </a:solidFill>
              <a:latin typeface="Arial" panose="020B0604020202020204" pitchFamily="34" charset="0"/>
            </a:endParaRPr>
          </a:p>
          <a:p>
            <a:pPr algn="ctr" eaLnBrk="1" hangingPunct="1">
              <a:spcBef>
                <a:spcPct val="0"/>
              </a:spcBef>
              <a:spcAft>
                <a:spcPts val="600"/>
              </a:spcAft>
              <a:buClr>
                <a:srgbClr val="074EA1"/>
              </a:buClr>
              <a:buFontTx/>
              <a:buNone/>
            </a:pPr>
            <a:r>
              <a:rPr lang="fr-CH" altLang="fr-FR" sz="1800" dirty="0">
                <a:solidFill>
                  <a:schemeClr val="tx1"/>
                </a:solidFill>
                <a:latin typeface="Arial" panose="020B0604020202020204" pitchFamily="34" charset="0"/>
              </a:rPr>
              <a:t>Arrivée / Départ : Ecole 1901</a:t>
            </a:r>
          </a:p>
          <a:p>
            <a:pPr eaLnBrk="1" hangingPunct="1">
              <a:spcBef>
                <a:spcPct val="0"/>
              </a:spcBef>
              <a:spcAft>
                <a:spcPts val="600"/>
              </a:spcAft>
              <a:buClr>
                <a:srgbClr val="074EA1"/>
              </a:buClr>
              <a:buFont typeface="Lucida Grande" panose="020B0600040502020204" pitchFamily="34" charset="0"/>
              <a:buNone/>
            </a:pPr>
            <a:endParaRPr lang="fr-CH" altLang="fr-FR" dirty="0">
              <a:solidFill>
                <a:schemeClr val="tx1"/>
              </a:solidFill>
              <a:latin typeface="Arial" panose="020B0604020202020204" pitchFamily="34" charset="0"/>
            </a:endParaRPr>
          </a:p>
        </p:txBody>
      </p:sp>
      <p:sp>
        <p:nvSpPr>
          <p:cNvPr id="55298" name="Rectangle 2">
            <a:extLst>
              <a:ext uri="{FF2B5EF4-FFF2-40B4-BE49-F238E27FC236}">
                <a16:creationId xmlns:a16="http://schemas.microsoft.com/office/drawing/2014/main" id="{38CD9096-2FEF-3241-9DC7-F86EA22C92C8}"/>
              </a:ext>
            </a:extLst>
          </p:cNvPr>
          <p:cNvSpPr txBox="1">
            <a:spLocks/>
          </p:cNvSpPr>
          <p:nvPr>
            <p:custDataLst>
              <p:tags r:id="rId2"/>
            </p:custDataLst>
          </p:nvPr>
        </p:nvSpPr>
        <p:spPr bwMode="auto">
          <a:xfrm>
            <a:off x="525462" y="455141"/>
            <a:ext cx="8093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ts val="3700"/>
              </a:lnSpc>
              <a:spcBef>
                <a:spcPct val="0"/>
              </a:spcBef>
              <a:buClrTx/>
              <a:buFontTx/>
              <a:buNone/>
            </a:pPr>
            <a:r>
              <a:rPr lang="fr-CH" altLang="fr-FR" sz="4000" b="1" dirty="0">
                <a:solidFill>
                  <a:srgbClr val="7030A0"/>
                </a:solidFill>
                <a:latin typeface="Bradley Hand" charset="0"/>
              </a:rPr>
              <a:t>Transports scolaires</a:t>
            </a:r>
            <a:endParaRPr lang="fr-CH" altLang="fr-FR" sz="4000" b="1" dirty="0">
              <a:solidFill>
                <a:schemeClr val="tx1"/>
              </a:solidFill>
              <a:latin typeface="Bradley Hand" charset="0"/>
            </a:endParaRPr>
          </a:p>
        </p:txBody>
      </p:sp>
      <p:pic>
        <p:nvPicPr>
          <p:cNvPr id="55299" name="Image 3">
            <a:extLst>
              <a:ext uri="{FF2B5EF4-FFF2-40B4-BE49-F238E27FC236}">
                <a16:creationId xmlns:a16="http://schemas.microsoft.com/office/drawing/2014/main" id="{C7CBCCD8-A3A1-0C4A-A6AE-97A061337C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8981" y="284721"/>
            <a:ext cx="519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 4">
            <a:extLst>
              <a:ext uri="{FF2B5EF4-FFF2-40B4-BE49-F238E27FC236}">
                <a16:creationId xmlns:a16="http://schemas.microsoft.com/office/drawing/2014/main" id="{90E6E1F8-5C9F-2149-B076-7122D3B37C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36458" y="233770"/>
            <a:ext cx="5524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85E29C0B-F627-8741-8605-F11E5B9257AA}"/>
              </a:ext>
            </a:extLst>
          </p:cNvPr>
          <p:cNvPicPr>
            <a:picLocks noChangeAspect="1"/>
          </p:cNvPicPr>
          <p:nvPr/>
        </p:nvPicPr>
        <p:blipFill>
          <a:blip r:embed="rId7"/>
          <a:stretch>
            <a:fillRect/>
          </a:stretch>
        </p:blipFill>
        <p:spPr>
          <a:xfrm>
            <a:off x="6430727" y="6241101"/>
            <a:ext cx="1784822" cy="580535"/>
          </a:xfrm>
          <a:prstGeom prst="rect">
            <a:avLst/>
          </a:prstGeom>
        </p:spPr>
      </p:pic>
      <p:pic>
        <p:nvPicPr>
          <p:cNvPr id="54274" name="Picture 2" descr="Résultat de recherche d'images pour &quot;bus transport école&quot;">
            <a:extLst>
              <a:ext uri="{FF2B5EF4-FFF2-40B4-BE49-F238E27FC236}">
                <a16:creationId xmlns:a16="http://schemas.microsoft.com/office/drawing/2014/main" id="{DDE20A06-C6C3-D741-84E2-D4498DC239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5658" y="2527299"/>
            <a:ext cx="4521200" cy="180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D6FF"/>
        </a:solidFill>
        <a:effectLst/>
      </p:bgPr>
    </p:bg>
    <p:spTree>
      <p:nvGrpSpPr>
        <p:cNvPr id="1" name=""/>
        <p:cNvGrpSpPr/>
        <p:nvPr/>
      </p:nvGrpSpPr>
      <p:grpSpPr>
        <a:xfrm>
          <a:off x="0" y="0"/>
          <a:ext cx="0" cy="0"/>
          <a:chOff x="0" y="0"/>
          <a:chExt cx="0" cy="0"/>
        </a:xfrm>
      </p:grpSpPr>
      <p:sp>
        <p:nvSpPr>
          <p:cNvPr id="57345" name="Rectangle 3">
            <a:extLst>
              <a:ext uri="{FF2B5EF4-FFF2-40B4-BE49-F238E27FC236}">
                <a16:creationId xmlns:a16="http://schemas.microsoft.com/office/drawing/2014/main" id="{416913B5-B5B4-1840-9790-CA7BF435AD5E}"/>
              </a:ext>
            </a:extLst>
          </p:cNvPr>
          <p:cNvSpPr txBox="1">
            <a:spLocks/>
          </p:cNvSpPr>
          <p:nvPr>
            <p:custDataLst>
              <p:tags r:id="rId1"/>
            </p:custDataLst>
          </p:nvPr>
        </p:nvSpPr>
        <p:spPr bwMode="auto">
          <a:xfrm>
            <a:off x="484188" y="1789113"/>
            <a:ext cx="8242300" cy="2879725"/>
          </a:xfrm>
          <a:prstGeom prst="rect">
            <a:avLst/>
          </a:prstGeom>
          <a:solidFill>
            <a:srgbClr val="76D6FF"/>
          </a:solidFill>
          <a:ln>
            <a:noFill/>
          </a:ln>
        </p:spPr>
        <p:txBody>
          <a:bodyPr/>
          <a:lstStyle>
            <a:lvl1pPr marL="342900" indent="-342900">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803275" indent="-261938">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eaLnBrk="1" hangingPunct="1">
              <a:lnSpc>
                <a:spcPct val="120000"/>
              </a:lnSpc>
              <a:spcBef>
                <a:spcPct val="0"/>
              </a:spcBef>
              <a:buClr>
                <a:srgbClr val="0070C0"/>
              </a:buClr>
              <a:buFont typeface="Arial" panose="020B0604020202020204" pitchFamily="34" charset="0"/>
              <a:buChar char="•"/>
            </a:pPr>
            <a:endParaRPr lang="fr-CH" altLang="fr-FR" sz="1600" dirty="0">
              <a:solidFill>
                <a:schemeClr val="tx1"/>
              </a:solidFill>
              <a:latin typeface="Arial" panose="020B0604020202020204" pitchFamily="34" charset="0"/>
            </a:endParaRPr>
          </a:p>
          <a:p>
            <a:pPr lvl="3" eaLnBrk="1" hangingPunct="1">
              <a:spcBef>
                <a:spcPct val="0"/>
              </a:spcBef>
              <a:spcAft>
                <a:spcPts val="600"/>
              </a:spcAft>
              <a:buClr>
                <a:srgbClr val="7030A0"/>
              </a:buClr>
              <a:buFont typeface="Arial" panose="020B0604020202020204" pitchFamily="34" charset="0"/>
              <a:buChar char="•"/>
            </a:pPr>
            <a:r>
              <a:rPr lang="fr-CH" altLang="fr-FR" sz="2000" dirty="0">
                <a:solidFill>
                  <a:schemeClr val="tx1"/>
                </a:solidFill>
                <a:latin typeface="Arial" panose="020B0604020202020204" pitchFamily="34" charset="0"/>
                <a:cs typeface="Arial" panose="020B0604020202020204" pitchFamily="34" charset="0"/>
              </a:rPr>
              <a:t>Ponctualité</a:t>
            </a:r>
          </a:p>
          <a:p>
            <a:pPr lvl="3" eaLnBrk="1" hangingPunct="1">
              <a:spcBef>
                <a:spcPct val="0"/>
              </a:spcBef>
              <a:spcAft>
                <a:spcPts val="600"/>
              </a:spcAft>
              <a:buClr>
                <a:srgbClr val="7030A0"/>
              </a:buClr>
              <a:buFont typeface="Arial" panose="020B0604020202020204" pitchFamily="34" charset="0"/>
              <a:buChar char="•"/>
            </a:pPr>
            <a:r>
              <a:rPr lang="fr-CH" altLang="fr-FR" sz="2000" dirty="0">
                <a:solidFill>
                  <a:schemeClr val="tx1"/>
                </a:solidFill>
                <a:latin typeface="Arial" panose="020B0604020202020204" pitchFamily="34" charset="0"/>
                <a:cs typeface="Arial" panose="020B0604020202020204" pitchFamily="34" charset="0"/>
              </a:rPr>
              <a:t>Respect des consignes</a:t>
            </a:r>
          </a:p>
          <a:p>
            <a:pPr lvl="3" eaLnBrk="1" hangingPunct="1">
              <a:spcBef>
                <a:spcPct val="0"/>
              </a:spcBef>
              <a:spcAft>
                <a:spcPts val="600"/>
              </a:spcAft>
              <a:buClr>
                <a:srgbClr val="7030A0"/>
              </a:buClr>
              <a:buFont typeface="Arial" panose="020B0604020202020204" pitchFamily="34" charset="0"/>
              <a:buChar char="•"/>
            </a:pPr>
            <a:r>
              <a:rPr lang="fr-CH" altLang="fr-FR" sz="2000" dirty="0">
                <a:solidFill>
                  <a:schemeClr val="tx1"/>
                </a:solidFill>
                <a:latin typeface="Arial" panose="020B0604020202020204" pitchFamily="34" charset="0"/>
                <a:cs typeface="Arial" panose="020B0604020202020204" pitchFamily="34" charset="0"/>
              </a:rPr>
              <a:t>Politesse</a:t>
            </a:r>
          </a:p>
          <a:p>
            <a:pPr lvl="3" eaLnBrk="1" hangingPunct="1">
              <a:spcBef>
                <a:spcPct val="0"/>
              </a:spcBef>
              <a:spcAft>
                <a:spcPts val="600"/>
              </a:spcAft>
              <a:buClr>
                <a:srgbClr val="7030A0"/>
              </a:buClr>
              <a:buFont typeface="Arial" panose="020B0604020202020204" pitchFamily="34" charset="0"/>
              <a:buChar char="•"/>
            </a:pPr>
            <a:r>
              <a:rPr lang="fr-CH" altLang="fr-FR" sz="2000" dirty="0">
                <a:solidFill>
                  <a:schemeClr val="tx1"/>
                </a:solidFill>
                <a:latin typeface="Arial" panose="020B0604020202020204" pitchFamily="34" charset="0"/>
                <a:cs typeface="Arial" panose="020B0604020202020204" pitchFamily="34" charset="0"/>
              </a:rPr>
              <a:t>Prudence</a:t>
            </a:r>
          </a:p>
          <a:p>
            <a:pPr lvl="3" eaLnBrk="1" hangingPunct="1">
              <a:spcBef>
                <a:spcPct val="0"/>
              </a:spcBef>
              <a:spcAft>
                <a:spcPts val="600"/>
              </a:spcAft>
              <a:buClr>
                <a:srgbClr val="7030A0"/>
              </a:buClr>
              <a:buFont typeface="Arial" panose="020B0604020202020204" pitchFamily="34" charset="0"/>
              <a:buChar char="•"/>
            </a:pPr>
            <a:r>
              <a:rPr lang="fr-CH" altLang="fr-FR" sz="2000" dirty="0">
                <a:solidFill>
                  <a:schemeClr val="tx1"/>
                </a:solidFill>
                <a:latin typeface="Arial" panose="020B0604020202020204" pitchFamily="34" charset="0"/>
                <a:cs typeface="Arial" panose="020B0604020202020204" pitchFamily="34" charset="0"/>
              </a:rPr>
              <a:t>Bienveillance envers les camarades</a:t>
            </a:r>
          </a:p>
          <a:p>
            <a:pPr lvl="3" eaLnBrk="1" hangingPunct="1">
              <a:spcBef>
                <a:spcPct val="0"/>
              </a:spcBef>
              <a:spcAft>
                <a:spcPts val="600"/>
              </a:spcAft>
              <a:buClr>
                <a:srgbClr val="7030A0"/>
              </a:buClr>
              <a:buFontTx/>
              <a:buNone/>
            </a:pPr>
            <a:endParaRPr lang="fr-CH" altLang="fr-FR" sz="2000" dirty="0">
              <a:solidFill>
                <a:schemeClr val="tx1"/>
              </a:solidFill>
              <a:latin typeface="Arial" panose="020B0604020202020204" pitchFamily="34" charset="0"/>
              <a:cs typeface="Arial" panose="020B0604020202020204" pitchFamily="34" charset="0"/>
            </a:endParaRPr>
          </a:p>
          <a:p>
            <a:pPr lvl="3" eaLnBrk="1" hangingPunct="1">
              <a:spcBef>
                <a:spcPct val="0"/>
              </a:spcBef>
              <a:spcAft>
                <a:spcPts val="600"/>
              </a:spcAft>
              <a:buClr>
                <a:srgbClr val="7030A0"/>
              </a:buClr>
              <a:buFontTx/>
              <a:buNone/>
            </a:pPr>
            <a:endParaRPr lang="fr-CH" altLang="fr-FR" sz="1600" dirty="0">
              <a:solidFill>
                <a:schemeClr val="tx1"/>
              </a:solidFill>
              <a:latin typeface="Arial" panose="020B0604020202020204" pitchFamily="34" charset="0"/>
              <a:cs typeface="Arial" panose="020B0604020202020204" pitchFamily="34" charset="0"/>
            </a:endParaRPr>
          </a:p>
        </p:txBody>
      </p:sp>
      <p:sp>
        <p:nvSpPr>
          <p:cNvPr id="57346" name="Rectangle 2">
            <a:extLst>
              <a:ext uri="{FF2B5EF4-FFF2-40B4-BE49-F238E27FC236}">
                <a16:creationId xmlns:a16="http://schemas.microsoft.com/office/drawing/2014/main" id="{02DD7F2B-2C5C-4344-8378-345F70C0E053}"/>
              </a:ext>
            </a:extLst>
          </p:cNvPr>
          <p:cNvSpPr txBox="1">
            <a:spLocks/>
          </p:cNvSpPr>
          <p:nvPr>
            <p:custDataLst>
              <p:tags r:id="rId2"/>
            </p:custDataLst>
          </p:nvPr>
        </p:nvSpPr>
        <p:spPr bwMode="auto">
          <a:xfrm>
            <a:off x="600075" y="559750"/>
            <a:ext cx="79438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Wingdings" pitchFamily="2" charset="2"/>
              <a:buChar char="§"/>
              <a:defRPr>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7F7F7F"/>
              </a:buClr>
              <a:buFont typeface="Wingdings" pitchFamily="2" charset="2"/>
              <a:buChar char="§"/>
              <a:defRPr sz="14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ts val="3700"/>
              </a:lnSpc>
              <a:spcBef>
                <a:spcPct val="0"/>
              </a:spcBef>
              <a:buClrTx/>
              <a:buFontTx/>
              <a:buNone/>
            </a:pPr>
            <a:r>
              <a:rPr lang="fr-CH" altLang="fr-FR" sz="4000" b="1" dirty="0">
                <a:solidFill>
                  <a:srgbClr val="7030A0"/>
                </a:solidFill>
                <a:latin typeface="Bradley Hand" charset="0"/>
              </a:rPr>
              <a:t>Règles de comportement</a:t>
            </a:r>
            <a:endParaRPr lang="fr-CH" altLang="fr-FR" sz="4000" b="1" dirty="0">
              <a:solidFill>
                <a:schemeClr val="tx1"/>
              </a:solidFill>
              <a:latin typeface="Bradley Hand" charset="0"/>
            </a:endParaRPr>
          </a:p>
        </p:txBody>
      </p:sp>
      <p:pic>
        <p:nvPicPr>
          <p:cNvPr id="57347" name="Image 2">
            <a:extLst>
              <a:ext uri="{FF2B5EF4-FFF2-40B4-BE49-F238E27FC236}">
                <a16:creationId xmlns:a16="http://schemas.microsoft.com/office/drawing/2014/main" id="{3DB75969-4087-D142-AF22-ABCC454166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3575" y="216850"/>
            <a:ext cx="5873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 6">
            <a:extLst>
              <a:ext uri="{FF2B5EF4-FFF2-40B4-BE49-F238E27FC236}">
                <a16:creationId xmlns:a16="http://schemas.microsoft.com/office/drawing/2014/main" id="{EB37F2D2-B1EA-B844-BE04-E8EE767F63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38393" y="172400"/>
            <a:ext cx="5508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BB687C28-44C3-9249-BD35-F9B11916BCD5}"/>
              </a:ext>
            </a:extLst>
          </p:cNvPr>
          <p:cNvPicPr>
            <a:picLocks noChangeAspect="1"/>
          </p:cNvPicPr>
          <p:nvPr/>
        </p:nvPicPr>
        <p:blipFill>
          <a:blip r:embed="rId7"/>
          <a:stretch>
            <a:fillRect/>
          </a:stretch>
        </p:blipFill>
        <p:spPr>
          <a:xfrm>
            <a:off x="6430727" y="6241101"/>
            <a:ext cx="1784822" cy="58053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241&quot;/&gt;&lt;partner val=&quot;610&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9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ugT1K4SvUevdVpXGp1tJ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OHp437Chkm1mmM1EFDa1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qfXHW1kWUKLs9ATDQGhl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dz0O8inKpkaPMDOlqXHXD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8KLxNwCEgkKUMKi5gbYod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8K5ZLzVdUa6ykFftSKGv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heme/theme1.xml><?xml version="1.0" encoding="utf-8"?>
<a:theme xmlns:a="http://schemas.openxmlformats.org/drawingml/2006/main" name="pp_etat_de_fribourg">
  <a:themeElements>
    <a:clrScheme name="Staat Fribourg">
      <a:dk1>
        <a:srgbClr val="000000"/>
      </a:dk1>
      <a:lt1>
        <a:srgbClr val="FFFFFF"/>
      </a:lt1>
      <a:dk2>
        <a:srgbClr val="7F7F7F"/>
      </a:dk2>
      <a:lt2>
        <a:srgbClr val="C0C0C0"/>
      </a:lt2>
      <a:accent1>
        <a:srgbClr val="D4DADE"/>
      </a:accent1>
      <a:accent2>
        <a:srgbClr val="98ADC2"/>
      </a:accent2>
      <a:accent3>
        <a:srgbClr val="5D7FA1"/>
      </a:accent3>
      <a:accent4>
        <a:srgbClr val="4A6580"/>
      </a:accent4>
      <a:accent5>
        <a:srgbClr val="E6EAEC"/>
      </a:accent5>
      <a:accent6>
        <a:srgbClr val="899CB0"/>
      </a:accent6>
      <a:hlink>
        <a:srgbClr val="5D7FA1"/>
      </a:hlink>
      <a:folHlink>
        <a:srgbClr val="4A65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accent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a:lnSpc>
            <a:spcPts val="1900"/>
          </a:lnSpc>
          <a:spcAft>
            <a:spcPts val="600"/>
          </a:spcAft>
          <a:buClr>
            <a:srgbClr val="074EA1"/>
          </a:buClr>
          <a:defRPr sz="1600" b="1" dirty="0" err="1" smtClean="0"/>
        </a:defPPr>
      </a:lstStyle>
    </a:txDef>
  </a:objectDefaults>
  <a:extraClrSchemeLst>
    <a:extraClrScheme>
      <a:clrScheme name="FDP_Powerpointvorlage_DE_4_logos 1">
        <a:dk1>
          <a:srgbClr val="000000"/>
        </a:dk1>
        <a:lt1>
          <a:srgbClr val="FFFFFF"/>
        </a:lt1>
        <a:dk2>
          <a:srgbClr val="7F7F7F"/>
        </a:dk2>
        <a:lt2>
          <a:srgbClr val="C0C0C0"/>
        </a:lt2>
        <a:accent1>
          <a:srgbClr val="D4DADE"/>
        </a:accent1>
        <a:accent2>
          <a:srgbClr val="98ADC2"/>
        </a:accent2>
        <a:accent3>
          <a:srgbClr val="FFFFFF"/>
        </a:accent3>
        <a:accent4>
          <a:srgbClr val="000000"/>
        </a:accent4>
        <a:accent5>
          <a:srgbClr val="E6EAEC"/>
        </a:accent5>
        <a:accent6>
          <a:srgbClr val="899CB0"/>
        </a:accent6>
        <a:hlink>
          <a:srgbClr val="5D7FA1"/>
        </a:hlink>
        <a:folHlink>
          <a:srgbClr val="4A65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3.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3773</TotalTime>
  <Words>3211</Words>
  <Application>Microsoft Macintosh PowerPoint</Application>
  <PresentationFormat>Affichage à l'écran (4:3)</PresentationFormat>
  <Paragraphs>400</Paragraphs>
  <Slides>34</Slides>
  <Notes>34</Notes>
  <HiddenSlides>0</HiddenSlides>
  <MMClips>0</MMClips>
  <ScaleCrop>false</ScaleCrop>
  <HeadingPairs>
    <vt:vector size="8" baseType="variant">
      <vt:variant>
        <vt:lpstr>Polices utilisées</vt:lpstr>
      </vt:variant>
      <vt:variant>
        <vt:i4>6</vt:i4>
      </vt:variant>
      <vt:variant>
        <vt:lpstr>Thème</vt:lpstr>
      </vt:variant>
      <vt:variant>
        <vt:i4>3</vt:i4>
      </vt:variant>
      <vt:variant>
        <vt:lpstr>Serveurs OLE incorporés</vt:lpstr>
      </vt:variant>
      <vt:variant>
        <vt:i4>1</vt:i4>
      </vt:variant>
      <vt:variant>
        <vt:lpstr>Titres des diapositives</vt:lpstr>
      </vt:variant>
      <vt:variant>
        <vt:i4>34</vt:i4>
      </vt:variant>
    </vt:vector>
  </HeadingPairs>
  <TitlesOfParts>
    <vt:vector size="44" baseType="lpstr">
      <vt:lpstr>Arial</vt:lpstr>
      <vt:lpstr>Bradley Hand</vt:lpstr>
      <vt:lpstr>Calibri</vt:lpstr>
      <vt:lpstr>Calibri Light</vt:lpstr>
      <vt:lpstr>Lucida Grande</vt:lpstr>
      <vt:lpstr>Wingdings</vt:lpstr>
      <vt:lpstr>pp_etat_de_fribourg</vt:lpstr>
      <vt:lpstr>Composite</vt:lpstr>
      <vt:lpstr>Thème Office</vt:lpstr>
      <vt:lpstr>think-cell Slide</vt:lpstr>
      <vt:lpstr> </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  </vt:lpstr>
      <vt:lpstr>Présentation PowerPoint</vt:lpstr>
      <vt:lpstr>Présentation PowerPoint</vt:lpstr>
      <vt:lpstr>Les partenaires </vt:lpstr>
      <vt:lpstr>Les partenaires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lpstr>Présentation PowerPoint</vt:lpstr>
      <vt:lpstr>Présentation PowerPoint</vt:lpstr>
    </vt:vector>
  </TitlesOfParts>
  <Company>Sitel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Introduire votre titre Je suis un titre fictif sur trois lignes —</dc:title>
  <dc:creator>borcardp</dc:creator>
  <cp:lastModifiedBy>Perini Raphaël</cp:lastModifiedBy>
  <cp:revision>226</cp:revision>
  <cp:lastPrinted>2020-02-05T07:13:17Z</cp:lastPrinted>
  <dcterms:created xsi:type="dcterms:W3CDTF">2010-06-15T12:19:30Z</dcterms:created>
  <dcterms:modified xsi:type="dcterms:W3CDTF">2021-02-24T19:57:42Z</dcterms:modified>
</cp:coreProperties>
</file>